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0" r:id="rId3"/>
    <p:sldId id="261" r:id="rId4"/>
    <p:sldId id="262" r:id="rId5"/>
    <p:sldId id="263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0A24-0FD2-46EA-A958-9FE3EF1DB1B8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16F25-1AF5-426B-9882-A6F62037B6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0A24-0FD2-46EA-A958-9FE3EF1DB1B8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16F25-1AF5-426B-9882-A6F62037B6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0A24-0FD2-46EA-A958-9FE3EF1DB1B8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16F25-1AF5-426B-9882-A6F62037B6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0379D8EE-3504-4DB3-91F1-56BBA1AED2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25888"/>
            <a:ext cx="4194175" cy="2173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C1989CD4-EB32-4BEF-ADB5-9CE3E9E9F3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0A24-0FD2-46EA-A958-9FE3EF1DB1B8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16F25-1AF5-426B-9882-A6F62037B6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0A24-0FD2-46EA-A958-9FE3EF1DB1B8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16F25-1AF5-426B-9882-A6F62037B6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0A24-0FD2-46EA-A958-9FE3EF1DB1B8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16F25-1AF5-426B-9882-A6F62037B6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0A24-0FD2-46EA-A958-9FE3EF1DB1B8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16F25-1AF5-426B-9882-A6F62037B6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0A24-0FD2-46EA-A958-9FE3EF1DB1B8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16F25-1AF5-426B-9882-A6F62037B6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0A24-0FD2-46EA-A958-9FE3EF1DB1B8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16F25-1AF5-426B-9882-A6F62037B6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0A24-0FD2-46EA-A958-9FE3EF1DB1B8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16F25-1AF5-426B-9882-A6F62037B6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0A24-0FD2-46EA-A958-9FE3EF1DB1B8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16F25-1AF5-426B-9882-A6F62037B6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E0A24-0FD2-46EA-A958-9FE3EF1DB1B8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16F25-1AF5-426B-9882-A6F62037B6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Plate Movement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Ch. 5, Lesson 2</a:t>
            </a:r>
          </a:p>
          <a:p>
            <a:r>
              <a:rPr lang="en-US" dirty="0" smtClean="0"/>
              <a:t>Part 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Plate Boundaries</a:t>
            </a:r>
            <a:r>
              <a:rPr lang="en-US"/>
              <a:t> 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00200"/>
            <a:ext cx="8613775" cy="3200400"/>
          </a:xfrm>
        </p:spPr>
        <p:txBody>
          <a:bodyPr/>
          <a:lstStyle/>
          <a:p>
            <a:r>
              <a:rPr lang="en-US" dirty="0"/>
              <a:t>Faults- breaks in the Earth’s crust where rocks slip past one another</a:t>
            </a:r>
          </a:p>
          <a:p>
            <a:r>
              <a:rPr lang="en-US" dirty="0"/>
              <a:t>3 kinds of boundaries- </a:t>
            </a:r>
            <a:r>
              <a:rPr lang="en-US" dirty="0" smtClean="0"/>
              <a:t>	1</a:t>
            </a:r>
            <a:r>
              <a:rPr lang="en-US" dirty="0"/>
              <a:t>. divergent</a:t>
            </a:r>
          </a:p>
          <a:p>
            <a:pPr>
              <a:buFont typeface="Arial" charset="0"/>
              <a:buNone/>
            </a:pPr>
            <a:r>
              <a:rPr lang="en-US" dirty="0"/>
              <a:t>                                  </a:t>
            </a:r>
            <a:r>
              <a:rPr lang="en-US" dirty="0" smtClean="0"/>
              <a:t>		 </a:t>
            </a:r>
            <a:r>
              <a:rPr lang="en-US" dirty="0"/>
              <a:t>2. convergent</a:t>
            </a:r>
          </a:p>
          <a:p>
            <a:pPr>
              <a:buFont typeface="Arial" charset="0"/>
              <a:buNone/>
            </a:pPr>
            <a:r>
              <a:rPr lang="en-US" dirty="0"/>
              <a:t>                                  </a:t>
            </a:r>
            <a:r>
              <a:rPr lang="en-US" dirty="0" smtClean="0"/>
              <a:t>		 </a:t>
            </a:r>
            <a:r>
              <a:rPr lang="en-US" dirty="0"/>
              <a:t>3. transform </a:t>
            </a:r>
          </a:p>
        </p:txBody>
      </p:sp>
      <p:pic>
        <p:nvPicPr>
          <p:cNvPr id="26628" name="Picture 4" descr="boundaries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4343400"/>
            <a:ext cx="3819277" cy="2328863"/>
          </a:xfrm>
          <a:noFill/>
          <a:ln/>
        </p:spPr>
      </p:pic>
    </p:spTree>
  </p:cSld>
  <p:clrMapOvr>
    <a:masterClrMapping/>
  </p:clrMapOvr>
  <p:transition>
    <p:push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Divergent Boundaries</a:t>
            </a:r>
            <a:r>
              <a:rPr lang="en-US"/>
              <a:t> </a:t>
            </a:r>
          </a:p>
        </p:txBody>
      </p:sp>
      <p:sp>
        <p:nvSpPr>
          <p:cNvPr id="28675" name="Rectangle 3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Place where 2 plates move apart</a:t>
            </a:r>
          </a:p>
          <a:p>
            <a:r>
              <a:rPr lang="en-US" sz="2800"/>
              <a:t>In water most are along mid-ocean ridges</a:t>
            </a:r>
          </a:p>
          <a:p>
            <a:r>
              <a:rPr lang="en-US" sz="2800"/>
              <a:t>On land most form a deep, rift valley </a:t>
            </a:r>
          </a:p>
        </p:txBody>
      </p:sp>
      <p:pic>
        <p:nvPicPr>
          <p:cNvPr id="28676" name="Picture 4" descr="divergent1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4572000"/>
            <a:ext cx="2752725" cy="2057400"/>
          </a:xfrm>
          <a:noFill/>
          <a:ln/>
        </p:spPr>
      </p:pic>
      <p:pic>
        <p:nvPicPr>
          <p:cNvPr id="28678" name="Picture 6" descr="divergent2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76800" y="1752600"/>
            <a:ext cx="3886200" cy="4764088"/>
          </a:xfrm>
          <a:noFill/>
          <a:ln/>
        </p:spPr>
      </p:pic>
    </p:spTree>
  </p:cSld>
  <p:clrMapOvr>
    <a:masterClrMapping/>
  </p:clrMapOvr>
  <p:transition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Convergent Boundaries</a:t>
            </a:r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Place where 2 plates come together</a:t>
            </a:r>
          </a:p>
          <a:p>
            <a:pPr>
              <a:lnSpc>
                <a:spcPct val="90000"/>
              </a:lnSpc>
            </a:pPr>
            <a:r>
              <a:rPr lang="en-US" sz="2800"/>
              <a:t>In water the more dense plate will sink under the other</a:t>
            </a:r>
          </a:p>
          <a:p>
            <a:pPr>
              <a:lnSpc>
                <a:spcPct val="90000"/>
              </a:lnSpc>
            </a:pPr>
            <a:r>
              <a:rPr lang="en-US" sz="2800"/>
              <a:t>When ocean and land plates collide, the ocean plate will sink</a:t>
            </a:r>
          </a:p>
          <a:p>
            <a:pPr>
              <a:lnSpc>
                <a:spcPct val="90000"/>
              </a:lnSpc>
            </a:pPr>
            <a:r>
              <a:rPr lang="en-US" sz="2800"/>
              <a:t>On land the 2 plates form a mountain </a:t>
            </a:r>
          </a:p>
        </p:txBody>
      </p:sp>
      <p:pic>
        <p:nvPicPr>
          <p:cNvPr id="31748" name="Picture 4" descr="convergent1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43400" y="1524000"/>
            <a:ext cx="4635500" cy="4876800"/>
          </a:xfrm>
          <a:noFill/>
          <a:ln/>
        </p:spPr>
      </p:pic>
    </p:spTree>
  </p:cSld>
  <p:clrMapOvr>
    <a:masterClrMapping/>
  </p:clrMapOvr>
  <p:transition>
    <p:push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Transform Boundaries</a:t>
            </a:r>
            <a:r>
              <a:rPr lang="en-US"/>
              <a:t> </a:t>
            </a:r>
          </a:p>
        </p:txBody>
      </p:sp>
      <p:sp>
        <p:nvSpPr>
          <p:cNvPr id="33795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00200"/>
            <a:ext cx="7775575" cy="2057400"/>
          </a:xfrm>
        </p:spPr>
        <p:txBody>
          <a:bodyPr/>
          <a:lstStyle/>
          <a:p>
            <a:r>
              <a:rPr lang="en-US" sz="3600"/>
              <a:t>Place where 2 plates slip past one another moving in different directions </a:t>
            </a:r>
          </a:p>
        </p:txBody>
      </p:sp>
      <p:pic>
        <p:nvPicPr>
          <p:cNvPr id="33796" name="Picture 4" descr="transform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33600" y="3962400"/>
            <a:ext cx="3810000" cy="2306638"/>
          </a:xfrm>
          <a:noFill/>
          <a:ln/>
        </p:spPr>
      </p:pic>
    </p:spTree>
  </p:cSld>
  <p:clrMapOvr>
    <a:masterClrMapping/>
  </p:clrMapOvr>
  <p:transition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the Plates?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705088" cy="4953000"/>
          </a:xfrm>
        </p:spPr>
        <p:txBody>
          <a:bodyPr/>
          <a:lstStyle/>
          <a:p>
            <a:r>
              <a:rPr lang="en-US" dirty="0" smtClean="0"/>
              <a:t>Earth has seven (7) major tectonic plates</a:t>
            </a:r>
          </a:p>
          <a:p>
            <a:r>
              <a:rPr lang="en-US" dirty="0" smtClean="0"/>
              <a:t>Convergent plates can be found at many large mountains</a:t>
            </a:r>
          </a:p>
          <a:p>
            <a:r>
              <a:rPr lang="en-US" dirty="0" smtClean="0"/>
              <a:t>Most transform boundaries are located on the ocean floor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581400"/>
            <a:ext cx="5867400" cy="2808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137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Plate Movement</vt:lpstr>
      <vt:lpstr>Plate Boundaries </vt:lpstr>
      <vt:lpstr>Divergent Boundaries </vt:lpstr>
      <vt:lpstr>Convergent Boundaries</vt:lpstr>
      <vt:lpstr>Transform Boundaries </vt:lpstr>
      <vt:lpstr>Where are the Plates?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Plate Movement</dc:title>
  <dc:creator>Julie Skaggs</dc:creator>
  <cp:lastModifiedBy>Julie Skaggs</cp:lastModifiedBy>
  <cp:revision>2</cp:revision>
  <dcterms:created xsi:type="dcterms:W3CDTF">2013-10-04T17:34:01Z</dcterms:created>
  <dcterms:modified xsi:type="dcterms:W3CDTF">2013-10-04T17:39:36Z</dcterms:modified>
</cp:coreProperties>
</file>