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444D7D-91CB-4C65-A379-0E45AA5B406F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1B7AB3-0B5D-4A82-90F7-370406648C8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Light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12, Lesson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light travel?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waves</a:t>
            </a:r>
          </a:p>
          <a:p>
            <a:r>
              <a:rPr lang="en-US" dirty="0" smtClean="0"/>
              <a:t>Straight lines called rays</a:t>
            </a:r>
          </a:p>
          <a:p>
            <a:r>
              <a:rPr lang="en-US" dirty="0" smtClean="0"/>
              <a:t>Does not need a medium</a:t>
            </a:r>
          </a:p>
          <a:p>
            <a:r>
              <a:rPr lang="en-US" dirty="0" smtClean="0"/>
              <a:t>Fastest speed of all matter 186,000 miles/sec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Matter interacts with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Transparent – light passes through with almost no disturbance (window)</a:t>
            </a:r>
          </a:p>
          <a:p>
            <a:r>
              <a:rPr lang="en-US" dirty="0" smtClean="0"/>
              <a:t>Translucent – some light is passed through, some is blocked or bent (wax paper)</a:t>
            </a:r>
          </a:p>
          <a:p>
            <a:r>
              <a:rPr lang="en-US" dirty="0" smtClean="0"/>
              <a:t>Opaque – light can not pass through (brick)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Lens – a transparent material with at least one curved surface (eye glasses)</a:t>
            </a:r>
          </a:p>
          <a:p>
            <a:endParaRPr lang="en-US" dirty="0" smtClean="0"/>
          </a:p>
          <a:p>
            <a:r>
              <a:rPr lang="en-US" dirty="0" smtClean="0"/>
              <a:t>Shadow – a dark area produced when an opaque object blocks light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Matter interacts with light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light act with mirrors?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 of Reflection – the angle of an incoming light ray is equal to the angle of the reflected light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581400"/>
            <a:ext cx="2857500" cy="2628900"/>
          </a:xfrm>
          <a:prstGeom prst="rect">
            <a:avLst/>
          </a:prstGeom>
        </p:spPr>
      </p:pic>
      <p:pic>
        <p:nvPicPr>
          <p:cNvPr id="5" name="Picture 4" descr="thCAY9OC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505200"/>
            <a:ext cx="2743200" cy="26698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light act with mirrors?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Mirror – an object with a polished surface that forms reflected images, the image is reversed</a:t>
            </a:r>
          </a:p>
          <a:p>
            <a:endParaRPr lang="en-US" dirty="0" smtClean="0"/>
          </a:p>
          <a:p>
            <a:r>
              <a:rPr lang="en-US" dirty="0" smtClean="0"/>
              <a:t>Plane mirror – flat surface</a:t>
            </a:r>
          </a:p>
          <a:p>
            <a:r>
              <a:rPr lang="en-US" dirty="0" smtClean="0"/>
              <a:t>Concave – surface curves inward</a:t>
            </a:r>
          </a:p>
          <a:p>
            <a:r>
              <a:rPr lang="en-US" dirty="0" smtClean="0"/>
              <a:t>Convex – surface curves outward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Light act with lenses?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Convex lenses refract light together, size and position of image depend on distance from lens</a:t>
            </a:r>
          </a:p>
          <a:p>
            <a:endParaRPr lang="en-US" dirty="0" smtClean="0"/>
          </a:p>
          <a:p>
            <a:r>
              <a:rPr lang="en-US" dirty="0" smtClean="0"/>
              <a:t>Concave lenses refract light apart, images are always smaller and right side up</a:t>
            </a:r>
          </a:p>
          <a:p>
            <a:endParaRPr lang="en-US" dirty="0" smtClean="0"/>
          </a:p>
          <a:p>
            <a:r>
              <a:rPr lang="en-US" dirty="0" smtClean="0"/>
              <a:t>Focal point – the point at which the light rays meet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219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Properties of Light</vt:lpstr>
      <vt:lpstr>How does light travel?</vt:lpstr>
      <vt:lpstr>Matter interacts with light</vt:lpstr>
      <vt:lpstr>Matter interacts with light</vt:lpstr>
      <vt:lpstr>How Does light act with mirrors?</vt:lpstr>
      <vt:lpstr>How does light act with mirrors?</vt:lpstr>
      <vt:lpstr>How does Light act with lenses? 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Light</dc:title>
  <dc:creator>julskag</dc:creator>
  <cp:lastModifiedBy>julskag</cp:lastModifiedBy>
  <cp:revision>3</cp:revision>
  <dcterms:created xsi:type="dcterms:W3CDTF">2014-02-26T15:00:38Z</dcterms:created>
  <dcterms:modified xsi:type="dcterms:W3CDTF">2014-02-26T15:19:43Z</dcterms:modified>
</cp:coreProperties>
</file>