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F03B9-1736-4D40-8690-19C1D63888BA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97F9-5C34-47FE-937C-DAE875F0B8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F03B9-1736-4D40-8690-19C1D63888BA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97F9-5C34-47FE-937C-DAE875F0B8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F03B9-1736-4D40-8690-19C1D63888BA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97F9-5C34-47FE-937C-DAE875F0B8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F03B9-1736-4D40-8690-19C1D63888BA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97F9-5C34-47FE-937C-DAE875F0B8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F03B9-1736-4D40-8690-19C1D63888BA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97F9-5C34-47FE-937C-DAE875F0B8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F03B9-1736-4D40-8690-19C1D63888BA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97F9-5C34-47FE-937C-DAE875F0B8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F03B9-1736-4D40-8690-19C1D63888BA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97F9-5C34-47FE-937C-DAE875F0B8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F03B9-1736-4D40-8690-19C1D63888BA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97F9-5C34-47FE-937C-DAE875F0B8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F03B9-1736-4D40-8690-19C1D63888BA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97F9-5C34-47FE-937C-DAE875F0B8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F03B9-1736-4D40-8690-19C1D63888BA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97F9-5C34-47FE-937C-DAE875F0B8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F03B9-1736-4D40-8690-19C1D63888BA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F9697F9-5C34-47FE-937C-DAE875F0B80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F9F03B9-1736-4D40-8690-19C1D63888BA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9697F9-5C34-47FE-937C-DAE875F0B802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ww.thetech.org/exhibits_events/online/quakes/waves/p&amp;s_waves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Waves and Sound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12 Lesson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Sound Travel?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Sound wave – </a:t>
            </a:r>
            <a:r>
              <a:rPr lang="en-US" dirty="0" err="1" smtClean="0"/>
              <a:t>compressional</a:t>
            </a:r>
            <a:r>
              <a:rPr lang="en-US" dirty="0" smtClean="0"/>
              <a:t> wave produced by vibrations in matter</a:t>
            </a:r>
          </a:p>
          <a:p>
            <a:endParaRPr lang="en-US" dirty="0" smtClean="0"/>
          </a:p>
          <a:p>
            <a:r>
              <a:rPr lang="en-US" dirty="0" smtClean="0"/>
              <a:t>Reflection – how sound bounces off of an object and change their direction.</a:t>
            </a:r>
          </a:p>
          <a:p>
            <a:pPr lvl="1"/>
            <a:r>
              <a:rPr lang="en-US" dirty="0" smtClean="0"/>
              <a:t>Think SONAR or echolocation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Refraction – change of direction of a sound wave due to a change in medium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properties of sound?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255520"/>
          </a:xfrm>
        </p:spPr>
        <p:txBody>
          <a:bodyPr/>
          <a:lstStyle/>
          <a:p>
            <a:r>
              <a:rPr lang="en-US" dirty="0" smtClean="0"/>
              <a:t>Pitch – how high or low a sound is, depends upon frequency of wave – high pitch = high frequency</a:t>
            </a:r>
          </a:p>
          <a:p>
            <a:endParaRPr lang="en-US" dirty="0" smtClean="0"/>
          </a:p>
          <a:p>
            <a:r>
              <a:rPr lang="en-US" dirty="0" smtClean="0"/>
              <a:t>Most people hear between 20-20000 Hz.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Doppler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188720"/>
          </a:xfrm>
        </p:spPr>
        <p:txBody>
          <a:bodyPr/>
          <a:lstStyle/>
          <a:p>
            <a:r>
              <a:rPr lang="en-US" dirty="0" smtClean="0"/>
              <a:t>The pitch of a sound appears to change due to motion of the source or the listener.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http://www.youtube.com/watch?feature=player_embedded&amp;v=AuQ4bct4-Yo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160520"/>
          </a:xfrm>
        </p:spPr>
        <p:txBody>
          <a:bodyPr/>
          <a:lstStyle/>
          <a:p>
            <a:r>
              <a:rPr lang="en-US" dirty="0" smtClean="0"/>
              <a:t>Measured in decibels (dB)</a:t>
            </a:r>
          </a:p>
          <a:p>
            <a:endParaRPr lang="en-US" dirty="0" smtClean="0"/>
          </a:p>
          <a:p>
            <a:r>
              <a:rPr lang="en-US" dirty="0" smtClean="0"/>
              <a:t>Amount of energy or intensity determines the volume. The larger the amplitude the greater the volume.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or more waves passing through the same medium at the same time</a:t>
            </a:r>
          </a:p>
          <a:p>
            <a:endParaRPr lang="en-US" dirty="0" smtClean="0"/>
          </a:p>
          <a:p>
            <a:r>
              <a:rPr lang="en-US" dirty="0" smtClean="0"/>
              <a:t>Constructive interference – waves join together and get larger</a:t>
            </a:r>
          </a:p>
          <a:p>
            <a:endParaRPr lang="en-US" dirty="0" smtClean="0"/>
          </a:p>
          <a:p>
            <a:r>
              <a:rPr lang="en-US" dirty="0" smtClean="0"/>
              <a:t>Destructive interference – waves join together and get smaller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hear music?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hear by vibrations striking the eardrum.</a:t>
            </a:r>
          </a:p>
          <a:p>
            <a:endParaRPr lang="en-US" dirty="0" smtClean="0"/>
          </a:p>
          <a:p>
            <a:r>
              <a:rPr lang="en-US" dirty="0" smtClean="0"/>
              <a:t>Music is a combination of pleasant sounds.</a:t>
            </a:r>
          </a:p>
          <a:p>
            <a:pPr lvl="1"/>
            <a:r>
              <a:rPr lang="en-US" dirty="0" smtClean="0"/>
              <a:t>Has a mathematical structure of tones and silence called rhythm.</a:t>
            </a:r>
          </a:p>
          <a:p>
            <a:endParaRPr lang="en-US" dirty="0" smtClean="0"/>
          </a:p>
          <a:p>
            <a:r>
              <a:rPr lang="en-US" dirty="0" smtClean="0"/>
              <a:t>Noise is a combination of unpleasant sounds.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uman_e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304800"/>
            <a:ext cx="6781800" cy="62956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waves?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Wave – a disturbance that transfers energy from one point to another</a:t>
            </a:r>
          </a:p>
          <a:p>
            <a:endParaRPr lang="en-US" dirty="0" smtClean="0"/>
          </a:p>
          <a:p>
            <a:r>
              <a:rPr lang="en-US" dirty="0" smtClean="0"/>
              <a:t>Medium – the substance through with a wave travels</a:t>
            </a:r>
          </a:p>
          <a:p>
            <a:endParaRPr lang="en-US" dirty="0" smtClean="0"/>
          </a:p>
          <a:p>
            <a:r>
              <a:rPr lang="en-US" dirty="0" smtClean="0"/>
              <a:t>Vibration – the movement of particles by a wave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Waves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Transverse wave – matter moves up and down as the wave passes through it.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10" descr="animation of an S wav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85800" y="4852988"/>
            <a:ext cx="6858000" cy="957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Waves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Compressional</a:t>
            </a:r>
            <a:r>
              <a:rPr lang="en-US" dirty="0" smtClean="0"/>
              <a:t> wave – matter moves back and forth as the wave travels through it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7" descr="animation of a P wave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62000" y="3886200"/>
            <a:ext cx="6962775" cy="882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Waves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Rarefaction – an area of a </a:t>
            </a:r>
            <a:r>
              <a:rPr lang="en-US" dirty="0" err="1" smtClean="0"/>
              <a:t>compressional</a:t>
            </a:r>
            <a:r>
              <a:rPr lang="en-US" dirty="0" smtClean="0"/>
              <a:t> wave where particles are spread apart</a:t>
            </a:r>
          </a:p>
          <a:p>
            <a:endParaRPr lang="en-US" dirty="0" smtClean="0"/>
          </a:p>
          <a:p>
            <a:r>
              <a:rPr lang="en-US" dirty="0" smtClean="0"/>
              <a:t>Compression – an area of a </a:t>
            </a:r>
            <a:r>
              <a:rPr lang="en-US" dirty="0" err="1" smtClean="0"/>
              <a:t>compressional</a:t>
            </a:r>
            <a:r>
              <a:rPr lang="en-US" dirty="0" smtClean="0"/>
              <a:t> wave where particles are pressed together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rarefaction_sprin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4191000"/>
            <a:ext cx="5562600" cy="2225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of waves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Crest – the highest point of a wave</a:t>
            </a:r>
          </a:p>
          <a:p>
            <a:r>
              <a:rPr lang="en-US" dirty="0" smtClean="0"/>
              <a:t>Trough – the lowest point of a wave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thCA63AIC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3429000"/>
            <a:ext cx="4476750" cy="2390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You Measure Waves?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Wavelength – the distance from the crest of one wave to the crest of the next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Frequency – the number of waves that pass a point in a given time</a:t>
            </a:r>
          </a:p>
          <a:p>
            <a:endParaRPr lang="en-US" dirty="0" smtClean="0"/>
          </a:p>
          <a:p>
            <a:r>
              <a:rPr lang="en-US" dirty="0" smtClean="0"/>
              <a:t>Amplitude – measure of the wave from crest OR trough to the midpoint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dd_ocr_amplitudefrequency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609600"/>
            <a:ext cx="7162800" cy="57939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/>
          <a:lstStyle/>
          <a:p>
            <a:r>
              <a:rPr lang="en-US" dirty="0" smtClean="0"/>
              <a:t>Hertz – number of cycles per second</a:t>
            </a:r>
          </a:p>
          <a:p>
            <a:endParaRPr lang="en-US" dirty="0" smtClean="0"/>
          </a:p>
          <a:p>
            <a:r>
              <a:rPr lang="en-US" dirty="0" smtClean="0"/>
              <a:t>Speed of a wave is affected by the medium it travels through.</a:t>
            </a:r>
          </a:p>
          <a:p>
            <a:r>
              <a:rPr lang="en-US" dirty="0" smtClean="0"/>
              <a:t>The closer together the particles, the faster the sound travels.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186</TotalTime>
  <Words>408</Words>
  <Application>Microsoft Office PowerPoint</Application>
  <PresentationFormat>On-screen Show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Waves and Sound</vt:lpstr>
      <vt:lpstr>What are waves?</vt:lpstr>
      <vt:lpstr>Types of Waves</vt:lpstr>
      <vt:lpstr>Types of Waves</vt:lpstr>
      <vt:lpstr>Types of Waves</vt:lpstr>
      <vt:lpstr>Features of waves</vt:lpstr>
      <vt:lpstr>How Can You Measure Waves?</vt:lpstr>
      <vt:lpstr>Slide 8</vt:lpstr>
      <vt:lpstr>Slide 9</vt:lpstr>
      <vt:lpstr>How Does Sound Travel?</vt:lpstr>
      <vt:lpstr>What are properties of sound?</vt:lpstr>
      <vt:lpstr>Doppler Effect</vt:lpstr>
      <vt:lpstr>Volume</vt:lpstr>
      <vt:lpstr>Interference</vt:lpstr>
      <vt:lpstr>How do we hear music?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Waves and Sound</dc:title>
  <dc:creator>Julie Skaggs</dc:creator>
  <cp:lastModifiedBy>Julie Skaggs</cp:lastModifiedBy>
  <cp:revision>15</cp:revision>
  <dcterms:created xsi:type="dcterms:W3CDTF">2014-02-24T13:22:58Z</dcterms:created>
  <dcterms:modified xsi:type="dcterms:W3CDTF">2014-02-24T16:29:20Z</dcterms:modified>
</cp:coreProperties>
</file>