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A06EB-326C-4854-807C-F6371714DEDC}" type="datetimeFigureOut">
              <a:rPr lang="en-US" smtClean="0"/>
              <a:t>11/6/2013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DAA49-EB6A-447E-93A2-CEAA0EB8858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A06EB-326C-4854-807C-F6371714DEDC}" type="datetimeFigureOut">
              <a:rPr lang="en-US" smtClean="0"/>
              <a:t>11/6/2013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DAA49-EB6A-447E-93A2-CEAA0EB885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A06EB-326C-4854-807C-F6371714DEDC}" type="datetimeFigureOut">
              <a:rPr lang="en-US" smtClean="0"/>
              <a:t>11/6/2013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DAA49-EB6A-447E-93A2-CEAA0EB885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A06EB-326C-4854-807C-F6371714DEDC}" type="datetimeFigureOut">
              <a:rPr lang="en-US" smtClean="0"/>
              <a:t>11/6/2013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DAA49-EB6A-447E-93A2-CEAA0EB885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A06EB-326C-4854-807C-F6371714DEDC}" type="datetimeFigureOut">
              <a:rPr lang="en-US" smtClean="0"/>
              <a:t>11/6/2013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24DAA49-EB6A-447E-93A2-CEAA0EB8858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A06EB-326C-4854-807C-F6371714DEDC}" type="datetimeFigureOut">
              <a:rPr lang="en-US" smtClean="0"/>
              <a:t>11/6/2013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DAA49-EB6A-447E-93A2-CEAA0EB885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A06EB-326C-4854-807C-F6371714DEDC}" type="datetimeFigureOut">
              <a:rPr lang="en-US" smtClean="0"/>
              <a:t>11/6/2013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DAA49-EB6A-447E-93A2-CEAA0EB885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A06EB-326C-4854-807C-F6371714DEDC}" type="datetimeFigureOut">
              <a:rPr lang="en-US" smtClean="0"/>
              <a:t>11/6/2013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DAA49-EB6A-447E-93A2-CEAA0EB885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A06EB-326C-4854-807C-F6371714DEDC}" type="datetimeFigureOut">
              <a:rPr lang="en-US" smtClean="0"/>
              <a:t>11/6/2013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DAA49-EB6A-447E-93A2-CEAA0EB885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A06EB-326C-4854-807C-F6371714DEDC}" type="datetimeFigureOut">
              <a:rPr lang="en-US" smtClean="0"/>
              <a:t>11/6/2013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DAA49-EB6A-447E-93A2-CEAA0EB885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A06EB-326C-4854-807C-F6371714DEDC}" type="datetimeFigureOut">
              <a:rPr lang="en-US" smtClean="0"/>
              <a:t>11/6/2013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DAA49-EB6A-447E-93A2-CEAA0EB885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1BA06EB-326C-4854-807C-F6371714DEDC}" type="datetimeFigureOut">
              <a:rPr lang="en-US" smtClean="0"/>
              <a:t>11/6/2013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24DAA49-EB6A-447E-93A2-CEAA0EB88584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Weathering Stations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105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Read pages 290-293 and complete the weathering worksheet</a:t>
            </a:r>
          </a:p>
          <a:p>
            <a:r>
              <a:rPr lang="en-US" dirty="0" smtClean="0"/>
              <a:t>Read the 2 </a:t>
            </a:r>
            <a:r>
              <a:rPr lang="en-US" dirty="0" err="1" smtClean="0"/>
              <a:t>EdHelper</a:t>
            </a:r>
            <a:r>
              <a:rPr lang="en-US" dirty="0" smtClean="0"/>
              <a:t> articles and answer ?’s</a:t>
            </a:r>
          </a:p>
          <a:p>
            <a:r>
              <a:rPr lang="en-US" dirty="0" smtClean="0"/>
              <a:t>Computer Activity </a:t>
            </a:r>
            <a:r>
              <a:rPr lang="en-US" sz="2800" dirty="0" smtClean="0"/>
              <a:t>(nothing to write up- have fun)</a:t>
            </a:r>
          </a:p>
          <a:p>
            <a:r>
              <a:rPr lang="en-US" dirty="0" smtClean="0"/>
              <a:t>Modeling Glacier Movement Activity</a:t>
            </a:r>
          </a:p>
          <a:p>
            <a:r>
              <a:rPr lang="en-US" dirty="0" smtClean="0"/>
              <a:t>Shake, Rattle &amp; Roll Activity</a:t>
            </a:r>
          </a:p>
          <a:p>
            <a:endParaRPr lang="en-US" dirty="0"/>
          </a:p>
          <a:p>
            <a:r>
              <a:rPr lang="en-US" dirty="0" smtClean="0"/>
              <a:t>Answers for ALL work should be on loose leaf paper with the activity title a the top. OK to use front and back IF it is only one activity per side!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15</TotalTime>
  <Words>72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Apex</vt:lpstr>
      <vt:lpstr>Weathering Stations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Weathering Stations</dc:title>
  <dc:creator>Julie Skaggs</dc:creator>
  <cp:lastModifiedBy>Julie Skaggs</cp:lastModifiedBy>
  <cp:revision>2</cp:revision>
  <dcterms:created xsi:type="dcterms:W3CDTF">2013-11-06T19:46:12Z</dcterms:created>
  <dcterms:modified xsi:type="dcterms:W3CDTF">2013-11-06T20:01:15Z</dcterms:modified>
</cp:coreProperties>
</file>