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4660"/>
  </p:normalViewPr>
  <p:slideViewPr>
    <p:cSldViewPr>
      <p:cViewPr varScale="1">
        <p:scale>
          <a:sx n="72" d="100"/>
          <a:sy n="72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0CD0B-BDA8-424D-B50D-D210111AB231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4E8B5-3E34-4F95-B5FF-F4D58DAB85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F1EFC8C-CBE0-484D-9E94-9794F4D2AF25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C73B13-5AD0-47AF-A806-A84DA0C8AD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533400"/>
            <a:ext cx="5424268" cy="286816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Earth and its Resources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886200"/>
            <a:ext cx="67056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Forces that Shape the Earth</a:t>
            </a:r>
          </a:p>
          <a:p>
            <a:pPr algn="ctr"/>
            <a:r>
              <a:rPr lang="en-US" sz="4000" dirty="0" smtClean="0"/>
              <a:t>Chapter 5, lesson 4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Weathering?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3"/>
                </a:solidFill>
              </a:rPr>
              <a:t>Weathering</a:t>
            </a:r>
            <a:r>
              <a:rPr lang="en-US" dirty="0" smtClean="0"/>
              <a:t>: the breaking down of rock into smaller pieces by natural process</a:t>
            </a:r>
          </a:p>
          <a:p>
            <a:pPr lvl="1"/>
            <a:r>
              <a:rPr lang="en-US" dirty="0" smtClean="0"/>
              <a:t>Ice</a:t>
            </a:r>
          </a:p>
          <a:p>
            <a:pPr lvl="1"/>
            <a:r>
              <a:rPr lang="en-US" dirty="0" smtClean="0"/>
              <a:t>Moving Water</a:t>
            </a:r>
          </a:p>
          <a:p>
            <a:pPr lvl="1"/>
            <a:r>
              <a:rPr lang="en-US" dirty="0" smtClean="0"/>
              <a:t>Vegetation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429000"/>
            <a:ext cx="4476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types of Weathering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50292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chemeClr val="accent1"/>
                </a:solidFill>
              </a:rPr>
              <a:t>1. PHYSICAL</a:t>
            </a:r>
          </a:p>
          <a:p>
            <a:r>
              <a:rPr lang="en-US" dirty="0" smtClean="0"/>
              <a:t>Breaking down of rock by physical movements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Animals</a:t>
            </a:r>
          </a:p>
          <a:p>
            <a:r>
              <a:rPr lang="en-US" dirty="0" smtClean="0"/>
              <a:t>Frost wedges into cracks and expands</a:t>
            </a:r>
          </a:p>
          <a:p>
            <a:r>
              <a:rPr lang="en-US" dirty="0" smtClean="0"/>
              <a:t>Moving water carries pieces of rock</a:t>
            </a:r>
          </a:p>
          <a:p>
            <a:r>
              <a:rPr lang="en-US" dirty="0" smtClean="0"/>
              <a:t>Plants root under rocks and grow</a:t>
            </a:r>
          </a:p>
          <a:p>
            <a:r>
              <a:rPr lang="en-US" dirty="0" smtClean="0"/>
              <a:t>Animals burrow and bring pieces underground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981200"/>
            <a:ext cx="40417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67600" cy="8229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Two types of Weathering(</a:t>
            </a:r>
            <a:r>
              <a:rPr lang="en-US" sz="3100" dirty="0" smtClean="0"/>
              <a:t>cont.</a:t>
            </a:r>
            <a:r>
              <a:rPr lang="en-US" sz="3600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520440" cy="56388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chemeClr val="accent1"/>
                </a:solidFill>
              </a:rPr>
              <a:t>2. CHEMICAL</a:t>
            </a:r>
          </a:p>
          <a:p>
            <a:r>
              <a:rPr lang="en-US" dirty="0" smtClean="0"/>
              <a:t>Breaking down of rock by changes in its chemical composition</a:t>
            </a:r>
          </a:p>
          <a:p>
            <a:pPr lvl="1"/>
            <a:r>
              <a:rPr lang="en-US" dirty="0" smtClean="0"/>
              <a:t>Oxygen VS iron</a:t>
            </a:r>
          </a:p>
          <a:p>
            <a:pPr lvl="1"/>
            <a:r>
              <a:rPr lang="en-US" dirty="0" smtClean="0"/>
              <a:t>Acids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Rocks contain iron which reacts with oxygen in the air</a:t>
            </a:r>
          </a:p>
          <a:p>
            <a:endParaRPr lang="en-US" dirty="0" smtClean="0"/>
          </a:p>
          <a:p>
            <a:r>
              <a:rPr lang="en-US" dirty="0" smtClean="0"/>
              <a:t>Oxygen and iron make rust, which makes the rock less strong than it was before</a:t>
            </a:r>
          </a:p>
          <a:p>
            <a:endParaRPr lang="en-US" dirty="0" smtClean="0"/>
          </a:p>
          <a:p>
            <a:r>
              <a:rPr lang="en-US" dirty="0" smtClean="0"/>
              <a:t>Carbonic acid, or acid rain, can wear away at natural limestone</a:t>
            </a:r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532732"/>
            <a:ext cx="3536751" cy="471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Erosion and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9416"/>
            <a:ext cx="5029200" cy="4846320"/>
          </a:xfrm>
        </p:spPr>
        <p:txBody>
          <a:bodyPr>
            <a:normAutofit fontScale="92500"/>
          </a:bodyPr>
          <a:lstStyle/>
          <a:p>
            <a:r>
              <a:rPr lang="en-US" b="1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Erosion</a:t>
            </a:r>
            <a:r>
              <a:rPr lang="en-US" dirty="0" smtClean="0"/>
              <a:t> is the picking up and removing of rock pieces</a:t>
            </a:r>
          </a:p>
          <a:p>
            <a:r>
              <a:rPr lang="en-US" b="1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Deposition</a:t>
            </a:r>
            <a:r>
              <a:rPr lang="en-US" dirty="0" smtClean="0"/>
              <a:t> is the dropping off of particles in another location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Wind</a:t>
            </a:r>
            <a:r>
              <a:rPr lang="en-US" dirty="0" smtClean="0"/>
              <a:t> contributes to erosion</a:t>
            </a:r>
          </a:p>
          <a:p>
            <a:pPr lvl="1"/>
            <a:r>
              <a:rPr lang="en-US" dirty="0" smtClean="0"/>
              <a:t>Carries small particles in the wind</a:t>
            </a:r>
          </a:p>
          <a:p>
            <a:pPr lvl="1"/>
            <a:r>
              <a:rPr lang="en-US" dirty="0" smtClean="0"/>
              <a:t>Shapes sand dunes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Water</a:t>
            </a:r>
            <a:r>
              <a:rPr lang="en-US" dirty="0" smtClean="0"/>
              <a:t> contributes to erosion</a:t>
            </a:r>
          </a:p>
          <a:p>
            <a:pPr lvl="1"/>
            <a:r>
              <a:rPr lang="en-US" dirty="0" smtClean="0"/>
              <a:t>Freezing and thawing changes landscape</a:t>
            </a:r>
          </a:p>
          <a:p>
            <a:pPr lvl="1"/>
            <a:r>
              <a:rPr lang="en-US" dirty="0" smtClean="0"/>
              <a:t>Melting snow affects soft rocks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76400"/>
            <a:ext cx="242615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Erosion and Deposition </a:t>
            </a:r>
            <a:r>
              <a:rPr lang="en-US" sz="3100" dirty="0" smtClean="0"/>
              <a:t>(cont.)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9416"/>
            <a:ext cx="5029200" cy="484632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Flowing water </a:t>
            </a:r>
            <a:r>
              <a:rPr lang="en-US" dirty="0" smtClean="0"/>
              <a:t>is a major cause of erosion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the river slows down, some of the particles are deposited as </a:t>
            </a:r>
            <a:r>
              <a:rPr lang="en-US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sediment</a:t>
            </a:r>
            <a:r>
              <a:rPr lang="en-US" dirty="0" smtClean="0"/>
              <a:t>, or loose pieces of rock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can cause the river to </a:t>
            </a:r>
            <a:r>
              <a:rPr lang="en-US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meander</a:t>
            </a:r>
            <a:r>
              <a:rPr lang="en-US" dirty="0" smtClean="0"/>
              <a:t>, or curve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2438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moving water</a:t>
            </a:r>
            <a:br>
              <a:rPr lang="en-US" dirty="0" smtClean="0"/>
            </a:br>
            <a:r>
              <a:rPr lang="en-US" dirty="0" smtClean="0"/>
              <a:t>  change the land?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7162800" cy="35052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Gravity and glaciers </a:t>
            </a:r>
            <a:r>
              <a:rPr lang="en-US" dirty="0" smtClean="0"/>
              <a:t>are other agents that cause erosion</a:t>
            </a:r>
          </a:p>
          <a:p>
            <a:r>
              <a:rPr lang="en-US" dirty="0" smtClean="0"/>
              <a:t>Glaciers form when more snow falls than it can melt</a:t>
            </a:r>
          </a:p>
          <a:p>
            <a:r>
              <a:rPr lang="en-US" dirty="0" smtClean="0"/>
              <a:t>When ice sheets are about 100 meters thick, it </a:t>
            </a:r>
            <a:r>
              <a:rPr lang="en-US" dirty="0" smtClean="0"/>
              <a:t>begins </a:t>
            </a:r>
            <a:r>
              <a:rPr lang="en-US" dirty="0" smtClean="0"/>
              <a:t>to fall downhill</a:t>
            </a:r>
          </a:p>
          <a:p>
            <a:pPr lvl="1"/>
            <a:r>
              <a:rPr lang="en-US" dirty="0" smtClean="0"/>
              <a:t>When it falls, it takes loose pieces of land with it</a:t>
            </a:r>
          </a:p>
          <a:p>
            <a:pPr lvl="1"/>
            <a:r>
              <a:rPr lang="en-US" dirty="0" smtClean="0"/>
              <a:t>This mixture of land pulled loose by glaciers is </a:t>
            </a:r>
            <a:r>
              <a:rPr lang="en-US" dirty="0" smtClean="0"/>
              <a:t>called </a:t>
            </a:r>
            <a:r>
              <a:rPr lang="en-US" i="1" u="sng" dirty="0" smtClean="0">
                <a:solidFill>
                  <a:schemeClr val="accent3"/>
                </a:solidFill>
              </a:rPr>
              <a:t>till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These deposits take the form of a ridge or mound, called a </a:t>
            </a:r>
            <a:r>
              <a:rPr lang="en-US" i="1" u="sng" dirty="0" smtClean="0">
                <a:solidFill>
                  <a:schemeClr val="accent3"/>
                </a:solidFill>
              </a:rPr>
              <a:t>moraine</a:t>
            </a:r>
            <a:endParaRPr lang="en-US" i="1" u="sng" dirty="0">
              <a:solidFill>
                <a:schemeClr val="accent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572000"/>
            <a:ext cx="601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 smtClean="0"/>
              <a:t>How is soil formed?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5720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Weathering results in loose rock pieces which become a part of soil</a:t>
            </a:r>
          </a:p>
          <a:p>
            <a:endParaRPr lang="en-US" dirty="0" smtClean="0"/>
          </a:p>
          <a:p>
            <a:r>
              <a:rPr lang="en-US" i="1" dirty="0" smtClean="0">
                <a:solidFill>
                  <a:schemeClr val="accent4"/>
                </a:solidFill>
              </a:rPr>
              <a:t>Soil</a:t>
            </a:r>
            <a:r>
              <a:rPr lang="en-US" dirty="0" smtClean="0"/>
              <a:t>: a mixture of weathered rock, air, water, living things, and humus</a:t>
            </a:r>
          </a:p>
          <a:p>
            <a:pPr lvl="1"/>
            <a:r>
              <a:rPr lang="en-US" i="1" dirty="0" smtClean="0">
                <a:solidFill>
                  <a:schemeClr val="accent4"/>
                </a:solidFill>
              </a:rPr>
              <a:t>Humus</a:t>
            </a:r>
            <a:r>
              <a:rPr lang="en-US" dirty="0" smtClean="0"/>
              <a:t>: material made of decayed plant and animal remains</a:t>
            </a:r>
          </a:p>
          <a:p>
            <a:pPr lvl="1"/>
            <a:r>
              <a:rPr lang="en-US" dirty="0" smtClean="0"/>
              <a:t>Bacteria, fungi, worms, and insects all contribute to the formation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When plants or animals die, their remains enrich the soil and develop layers called </a:t>
            </a:r>
            <a:r>
              <a:rPr lang="en-US" i="1" dirty="0" smtClean="0">
                <a:solidFill>
                  <a:schemeClr val="accent4"/>
                </a:solidFill>
              </a:rPr>
              <a:t>soil horizons</a:t>
            </a:r>
            <a:endParaRPr lang="en-US" dirty="0" smtClean="0">
              <a:solidFill>
                <a:schemeClr val="accent4"/>
              </a:solidFill>
            </a:endParaRP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600200"/>
            <a:ext cx="2790065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Why is soil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Minerals in soil cannot be replaced, it must be conserved</a:t>
            </a:r>
          </a:p>
          <a:p>
            <a:r>
              <a:rPr lang="en-US" dirty="0" smtClean="0"/>
              <a:t>Soil can be ruined by…..</a:t>
            </a:r>
          </a:p>
          <a:p>
            <a:pPr lvl="1"/>
            <a:r>
              <a:rPr lang="en-US" dirty="0" smtClean="0"/>
              <a:t>Growing too many plants</a:t>
            </a:r>
          </a:p>
          <a:p>
            <a:pPr lvl="1">
              <a:buNone/>
            </a:pPr>
            <a:r>
              <a:rPr lang="en-US" dirty="0" smtClean="0"/>
              <a:t>		Or the same plants many years in a row</a:t>
            </a:r>
          </a:p>
          <a:p>
            <a:pPr lvl="1"/>
            <a:r>
              <a:rPr lang="en-US" dirty="0" smtClean="0"/>
              <a:t>Dumping waste in soil</a:t>
            </a:r>
          </a:p>
          <a:p>
            <a:pPr lvl="1"/>
            <a:r>
              <a:rPr lang="en-US" dirty="0" smtClean="0"/>
              <a:t>Paving over land</a:t>
            </a:r>
          </a:p>
          <a:p>
            <a:pPr lvl="1"/>
            <a:r>
              <a:rPr lang="en-US" dirty="0" smtClean="0"/>
              <a:t>Building dams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240</TotalTime>
  <Words>405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Earth and its Resources</vt:lpstr>
      <vt:lpstr>What Is Weathering?</vt:lpstr>
      <vt:lpstr>Two types of Weathering</vt:lpstr>
      <vt:lpstr>Two types of Weathering(cont.)</vt:lpstr>
      <vt:lpstr>Erosion and Deposition</vt:lpstr>
      <vt:lpstr>Erosion and Deposition (cont.)</vt:lpstr>
      <vt:lpstr>How can moving water   change the land?</vt:lpstr>
      <vt:lpstr>How is soil formed?</vt:lpstr>
      <vt:lpstr>Why is soil important?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and its Resources</dc:title>
  <dc:creator>TesHerb</dc:creator>
  <cp:lastModifiedBy>angkirk</cp:lastModifiedBy>
  <cp:revision>21</cp:revision>
  <dcterms:created xsi:type="dcterms:W3CDTF">2012-10-01T19:16:30Z</dcterms:created>
  <dcterms:modified xsi:type="dcterms:W3CDTF">2012-10-24T17:06:15Z</dcterms:modified>
</cp:coreProperties>
</file>