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41B31-1DE6-4253-8C71-9A880F6BE334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75F4A-FEA7-4632-B255-89F1A4D1A2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52756"/>
          <a:stretch>
            <a:fillRect/>
          </a:stretch>
        </p:blipFill>
        <p:spPr bwMode="auto">
          <a:xfrm>
            <a:off x="228600" y="838200"/>
            <a:ext cx="832394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46987"/>
          <a:stretch>
            <a:fillRect/>
          </a:stretch>
        </p:blipFill>
        <p:spPr bwMode="auto">
          <a:xfrm>
            <a:off x="381000" y="762000"/>
            <a:ext cx="825558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066800"/>
            <a:ext cx="7848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Analyze and Conclude:</a:t>
            </a:r>
          </a:p>
          <a:p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smtClean="0"/>
              <a:t>What do you notice about the shape of the boat and the number of paper clips it held?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smtClean="0"/>
              <a:t>How did the mass and density of the boat change as paper clips were added?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smtClean="0"/>
              <a:t>We used calm (not moving) water for our test. What changes would you need to make to your boat if we were to test it in rough water?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71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2</cp:revision>
  <dcterms:created xsi:type="dcterms:W3CDTF">2014-01-10T21:28:11Z</dcterms:created>
  <dcterms:modified xsi:type="dcterms:W3CDTF">2014-01-13T14:50:30Z</dcterms:modified>
</cp:coreProperties>
</file>