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FB7CF86-13CA-41FB-A06D-5D976A62A89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41320D-2FA8-4760-ABA8-CA0CE2A232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changes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chemical changes?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Chemical bonds hold atoms together in molecules.</a:t>
            </a:r>
          </a:p>
          <a:p>
            <a:r>
              <a:rPr lang="en-US" dirty="0" smtClean="0"/>
              <a:t>Forming or breaking bonds changes the properties.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chemical changes?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Changes that produce new substances with chemical properties different from those of the original substances.</a:t>
            </a:r>
          </a:p>
          <a:p>
            <a:r>
              <a:rPr lang="en-US" dirty="0" smtClean="0"/>
              <a:t>Ex – burning paper creates carbon and gases given off</a:t>
            </a:r>
          </a:p>
          <a:p>
            <a:r>
              <a:rPr lang="en-US" dirty="0" smtClean="0"/>
              <a:t>Signs of chemical change</a:t>
            </a:r>
          </a:p>
          <a:p>
            <a:pPr lvl="1"/>
            <a:r>
              <a:rPr lang="en-US" dirty="0" smtClean="0"/>
              <a:t>Formation of gas</a:t>
            </a:r>
          </a:p>
          <a:p>
            <a:pPr lvl="1"/>
            <a:r>
              <a:rPr lang="en-US" dirty="0" smtClean="0"/>
              <a:t>Heat or light given off</a:t>
            </a:r>
          </a:p>
          <a:p>
            <a:pPr lvl="1"/>
            <a:r>
              <a:rPr lang="en-US" dirty="0" smtClean="0"/>
              <a:t>Creation of a particulate (solid in a mixture)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Chemical reaction = chemical change</a:t>
            </a:r>
          </a:p>
          <a:p>
            <a:r>
              <a:rPr lang="en-US" dirty="0" smtClean="0"/>
              <a:t>Reactant – any substances present before the chemical change</a:t>
            </a:r>
          </a:p>
          <a:p>
            <a:r>
              <a:rPr lang="en-US" dirty="0" smtClean="0"/>
              <a:t>Product – any substances present after the chemical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Chemical equation – a combination of letters and numbers to represent the amounts of reactants and products in a chemical change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2Na + 2H</a:t>
            </a:r>
            <a:r>
              <a:rPr lang="en-US" baseline="-25000" dirty="0" smtClean="0"/>
              <a:t>2</a:t>
            </a:r>
            <a:r>
              <a:rPr lang="en-US" dirty="0" smtClean="0"/>
              <a:t>0 		2NaOH + H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2 sodium + 2 water = 2 sodium hydroxide + hydrogen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9400" y="3810000"/>
            <a:ext cx="990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Law of Conservation of Mass</a:t>
            </a:r>
          </a:p>
          <a:p>
            <a:pPr lvl="1"/>
            <a:r>
              <a:rPr lang="en-US" dirty="0" smtClean="0"/>
              <a:t>Matter can not be created or destroyed</a:t>
            </a:r>
          </a:p>
          <a:p>
            <a:pPr lvl="1"/>
            <a:r>
              <a:rPr lang="en-US" dirty="0" smtClean="0"/>
              <a:t>All reactants will be present after a reaction in the form of a product.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Synthesis reactions – putting things together</a:t>
            </a:r>
          </a:p>
          <a:p>
            <a:pPr lvl="1">
              <a:buNone/>
            </a:pPr>
            <a:r>
              <a:rPr lang="en-US" dirty="0" smtClean="0"/>
              <a:t>2Fe + O</a:t>
            </a:r>
            <a:r>
              <a:rPr lang="en-US" baseline="-25000" dirty="0" smtClean="0"/>
              <a:t>2</a:t>
            </a:r>
            <a:r>
              <a:rPr lang="en-US" dirty="0" smtClean="0"/>
              <a:t> 		2FeO</a:t>
            </a:r>
          </a:p>
          <a:p>
            <a:pPr lvl="1">
              <a:buNone/>
            </a:pPr>
            <a:r>
              <a:rPr lang="en-US" dirty="0" smtClean="0"/>
              <a:t>Iron + oxygen 	</a:t>
            </a:r>
            <a:r>
              <a:rPr lang="en-US" dirty="0" smtClean="0"/>
              <a:t> </a:t>
            </a:r>
            <a:r>
              <a:rPr lang="en-US" dirty="0" smtClean="0"/>
              <a:t>     rust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Decomposition Reaction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		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30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Carbonic acid 		carbon dioxide + water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Replacement reaction – elements trade places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Zn +2HCl 		ZnCl</a:t>
            </a:r>
            <a:r>
              <a:rPr lang="en-US" baseline="-25000" dirty="0" smtClean="0"/>
              <a:t>2 </a:t>
            </a:r>
            <a:r>
              <a:rPr lang="en-US" dirty="0" smtClean="0"/>
              <a:t>+ H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r>
              <a:rPr lang="en-US" dirty="0" smtClean="0"/>
              <a:t>Zinc + hydrochloric acid 		zinc chloride + hydrogen</a:t>
            </a:r>
            <a:endParaRPr lang="en-US" baseline="-25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4600" y="22098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95600" y="26670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362200" y="40386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124200" y="44196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14600" y="57912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91000" y="62484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Important factors that impact rate of change are:</a:t>
            </a:r>
          </a:p>
          <a:p>
            <a:pPr lvl="1"/>
            <a:r>
              <a:rPr lang="en-US" dirty="0" smtClean="0"/>
              <a:t>Temperature, concentration, &amp; pressure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Higher temperature = faster change</a:t>
            </a:r>
          </a:p>
          <a:p>
            <a:r>
              <a:rPr lang="en-US" dirty="0" smtClean="0"/>
              <a:t>Higher concentration = faster change</a:t>
            </a:r>
          </a:p>
          <a:p>
            <a:r>
              <a:rPr lang="en-US" dirty="0" smtClean="0"/>
              <a:t>Higher pressure = faster 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Endothermic </a:t>
            </a:r>
            <a:r>
              <a:rPr lang="en-US" dirty="0" err="1" smtClean="0"/>
              <a:t>vs</a:t>
            </a:r>
            <a:r>
              <a:rPr lang="en-US" dirty="0" smtClean="0"/>
              <a:t> Exothermic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Exothermic reactions RELEASE energy</a:t>
            </a:r>
          </a:p>
          <a:p>
            <a:pPr lvl="1"/>
            <a:r>
              <a:rPr lang="en-US" dirty="0" smtClean="0"/>
              <a:t>May give off heat or light</a:t>
            </a:r>
          </a:p>
          <a:p>
            <a:pPr lvl="1"/>
            <a:r>
              <a:rPr lang="en-US" dirty="0" smtClean="0"/>
              <a:t>Making ice cubes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Endothermic reactions absorb energy</a:t>
            </a:r>
          </a:p>
          <a:p>
            <a:pPr lvl="1"/>
            <a:r>
              <a:rPr lang="en-US" dirty="0" smtClean="0"/>
              <a:t>Melting ice cubes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1341</TotalTime>
  <Words>232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Chemical changes</vt:lpstr>
      <vt:lpstr>What are chemical changes?</vt:lpstr>
      <vt:lpstr>What are chemical changes?</vt:lpstr>
      <vt:lpstr>Describing Chemical Changes</vt:lpstr>
      <vt:lpstr>Chemical Equations</vt:lpstr>
      <vt:lpstr>Chemical Equations</vt:lpstr>
      <vt:lpstr>3 Types of Reactions</vt:lpstr>
      <vt:lpstr>Rate of Change</vt:lpstr>
      <vt:lpstr>Endothermic vs Exothermic Reactions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changes</dc:title>
  <dc:creator>Julie Skaggs</dc:creator>
  <cp:lastModifiedBy>Julie Skaggs</cp:lastModifiedBy>
  <cp:revision>24</cp:revision>
  <dcterms:created xsi:type="dcterms:W3CDTF">2014-01-29T18:13:36Z</dcterms:created>
  <dcterms:modified xsi:type="dcterms:W3CDTF">2014-01-30T16:35:19Z</dcterms:modified>
</cp:coreProperties>
</file>