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22ECA3-3A2E-4BB7-87CF-82C5293983B5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4A2D82B-5E55-4202-A7EE-10BA2B24CF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Carbon and Its Compounds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Organic compounds = living things</a:t>
            </a:r>
          </a:p>
          <a:p>
            <a:r>
              <a:rPr lang="en-US" dirty="0" smtClean="0"/>
              <a:t>Inorganic compounds = non-living things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julskag\AppData\Local\Microsoft\Windows\Temporary Internet Files\Content.IE5\QWMS1CY9\MP9003142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657601" cy="1847850"/>
          </a:xfrm>
          <a:prstGeom prst="rect">
            <a:avLst/>
          </a:prstGeom>
          <a:noFill/>
        </p:spPr>
      </p:pic>
      <p:pic>
        <p:nvPicPr>
          <p:cNvPr id="1027" name="Picture 3" descr="C:\Users\julskag\AppData\Local\Microsoft\Windows\Temporary Internet Files\Content.IE5\VN0AP4SP\MC9004347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6425" y="33147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Carbon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Carbon dioxide</a:t>
            </a:r>
          </a:p>
          <a:p>
            <a:pPr lvl="1"/>
            <a:r>
              <a:rPr lang="en-US" dirty="0" smtClean="0"/>
              <a:t>Clear, odorless gas</a:t>
            </a:r>
          </a:p>
          <a:p>
            <a:pPr lvl="1"/>
            <a:r>
              <a:rPr lang="en-US" dirty="0" smtClean="0"/>
              <a:t>Inorganic</a:t>
            </a:r>
          </a:p>
          <a:p>
            <a:pPr lvl="1"/>
            <a:r>
              <a:rPr lang="en-US" dirty="0" smtClean="0"/>
              <a:t>Used for photosynthesis, dry ice, bubble in soft drinks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Carbon monoxide</a:t>
            </a:r>
          </a:p>
          <a:p>
            <a:pPr lvl="1"/>
            <a:r>
              <a:rPr lang="en-US" dirty="0" smtClean="0"/>
              <a:t>Clear, odorless gas that forms when fuel doesn’t burn fully</a:t>
            </a:r>
          </a:p>
          <a:p>
            <a:pPr lvl="1"/>
            <a:r>
              <a:rPr lang="en-US" dirty="0" smtClean="0"/>
              <a:t>Poisonous, prevents blood from carrying oxygen</a:t>
            </a:r>
          </a:p>
          <a:p>
            <a:endParaRPr lang="en-US" dirty="0" smtClean="0"/>
          </a:p>
          <a:p>
            <a:r>
              <a:rPr lang="en-US" dirty="0" smtClean="0"/>
              <a:t>Methane</a:t>
            </a:r>
          </a:p>
          <a:p>
            <a:pPr lvl="1"/>
            <a:r>
              <a:rPr lang="en-US" dirty="0" smtClean="0"/>
              <a:t>Natural gas (also body gas)</a:t>
            </a:r>
          </a:p>
          <a:p>
            <a:pPr lvl="1"/>
            <a:r>
              <a:rPr lang="en-US" dirty="0" smtClean="0"/>
              <a:t>heat homes, create fertilizers, rubber tires &amp; other products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Compounds in Your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Carbohydrates – main source of energy</a:t>
            </a:r>
          </a:p>
          <a:p>
            <a:endParaRPr lang="en-US" dirty="0" smtClean="0"/>
          </a:p>
          <a:p>
            <a:r>
              <a:rPr lang="en-US" dirty="0" smtClean="0"/>
              <a:t>Lipids – fats, oils, and cholesterol. Rich in energy but stored as fat in the body.</a:t>
            </a:r>
          </a:p>
          <a:p>
            <a:endParaRPr lang="en-US" dirty="0" smtClean="0"/>
          </a:p>
          <a:p>
            <a:r>
              <a:rPr lang="en-US" dirty="0" smtClean="0"/>
              <a:t>Proteins – used for cell growth and repair, help move oxygen through the blood</a:t>
            </a:r>
          </a:p>
          <a:p>
            <a:endParaRPr lang="en-US" dirty="0" smtClean="0"/>
          </a:p>
          <a:p>
            <a:r>
              <a:rPr lang="en-US" dirty="0" smtClean="0"/>
              <a:t>Nucleic acids – store and transfer information on the building of proteins and amino acids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Organic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Plastic – a molded material that can retain its shape</a:t>
            </a:r>
          </a:p>
          <a:p>
            <a:pPr lvl="1"/>
            <a:r>
              <a:rPr lang="en-US" dirty="0" smtClean="0"/>
              <a:t>Natural – horns of some animals</a:t>
            </a:r>
          </a:p>
          <a:p>
            <a:pPr lvl="1"/>
            <a:r>
              <a:rPr lang="en-US" dirty="0" smtClean="0"/>
              <a:t>Synthetic – man made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</TotalTime>
  <Words>166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Carbon and Its Compounds</vt:lpstr>
      <vt:lpstr>Carbon Compounds</vt:lpstr>
      <vt:lpstr>Uses of Carbon Compounds</vt:lpstr>
      <vt:lpstr>Organic Compounds in Your Body</vt:lpstr>
      <vt:lpstr>Other Organic Compounds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and Its Compounds</dc:title>
  <dc:creator>Julie Skaggs</dc:creator>
  <cp:lastModifiedBy>Julie Skaggs</cp:lastModifiedBy>
  <cp:revision>1</cp:revision>
  <dcterms:created xsi:type="dcterms:W3CDTF">2014-02-06T23:27:02Z</dcterms:created>
  <dcterms:modified xsi:type="dcterms:W3CDTF">2014-02-06T23:37:01Z</dcterms:modified>
</cp:coreProperties>
</file>