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2CEF5-3249-41A0-9657-603482DC159D}" type="datetimeFigureOut">
              <a:rPr lang="en-US" smtClean="0"/>
              <a:pPr/>
              <a:t>1/15/2014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8F98D-D42D-430C-8F74-D16DD1FDD7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2CEF5-3249-41A0-9657-603482DC159D}" type="datetimeFigureOut">
              <a:rPr lang="en-US" smtClean="0"/>
              <a:pPr/>
              <a:t>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8F98D-D42D-430C-8F74-D16DD1FDD7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2CEF5-3249-41A0-9657-603482DC159D}" type="datetimeFigureOut">
              <a:rPr lang="en-US" smtClean="0"/>
              <a:pPr/>
              <a:t>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8F98D-D42D-430C-8F74-D16DD1FDD7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2CEF5-3249-41A0-9657-603482DC159D}" type="datetimeFigureOut">
              <a:rPr lang="en-US" smtClean="0"/>
              <a:pPr/>
              <a:t>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8F98D-D42D-430C-8F74-D16DD1FDD7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2CEF5-3249-41A0-9657-603482DC159D}" type="datetimeFigureOut">
              <a:rPr lang="en-US" smtClean="0"/>
              <a:pPr/>
              <a:t>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8F98D-D42D-430C-8F74-D16DD1FDD7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2CEF5-3249-41A0-9657-603482DC159D}" type="datetimeFigureOut">
              <a:rPr lang="en-US" smtClean="0"/>
              <a:pPr/>
              <a:t>1/15/2014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8F98D-D42D-430C-8F74-D16DD1FDD7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2CEF5-3249-41A0-9657-603482DC159D}" type="datetimeFigureOut">
              <a:rPr lang="en-US" smtClean="0"/>
              <a:pPr/>
              <a:t>1/15/2014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8F98D-D42D-430C-8F74-D16DD1FDD7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2CEF5-3249-41A0-9657-603482DC159D}" type="datetimeFigureOut">
              <a:rPr lang="en-US" smtClean="0"/>
              <a:pPr/>
              <a:t>1/15/2014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8F98D-D42D-430C-8F74-D16DD1FDD7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2CEF5-3249-41A0-9657-603482DC159D}" type="datetimeFigureOut">
              <a:rPr lang="en-US" smtClean="0"/>
              <a:pPr/>
              <a:t>1/15/2014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8F98D-D42D-430C-8F74-D16DD1FDD7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2CEF5-3249-41A0-9657-603482DC159D}" type="datetimeFigureOut">
              <a:rPr lang="en-US" smtClean="0"/>
              <a:pPr/>
              <a:t>1/15/2014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8F98D-D42D-430C-8F74-D16DD1FDD7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2CEF5-3249-41A0-9657-603482DC159D}" type="datetimeFigureOut">
              <a:rPr lang="en-US" smtClean="0"/>
              <a:pPr/>
              <a:t>1/15/2014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EB8F98D-D42D-430C-8F74-D16DD1FDD7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AC2CEF5-3249-41A0-9657-603482DC159D}" type="datetimeFigureOut">
              <a:rPr lang="en-US" smtClean="0"/>
              <a:pPr/>
              <a:t>1/15/2014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EB8F98D-D42D-430C-8F74-D16DD1FDD76C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movies.netflix.com/WiMovie/Megaquake_Hour_That_Shook_Japan/70288522?trkid=2361637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hyperlink" Target="http://www.thetech.org/exhibits_events/online/quakes/waves/p&amp;s_waves.html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12.1 Waves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12: Waves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Wave Interactions (1 of 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Reflection</a:t>
            </a:r>
            <a:r>
              <a:rPr lang="en-US" dirty="0" smtClean="0"/>
              <a:t>: the wave bounces off an object</a:t>
            </a:r>
          </a:p>
          <a:p>
            <a:pPr lvl="1"/>
            <a:r>
              <a:rPr lang="en-US" dirty="0" smtClean="0"/>
              <a:t>Wavelength and frequency are usually unchanged</a:t>
            </a:r>
          </a:p>
        </p:txBody>
      </p:sp>
      <p:pic>
        <p:nvPicPr>
          <p:cNvPr id="1026" name="Picture 2" descr="http://www.bbc.co.uk/bitesize/higher/physics/images/waves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830564"/>
            <a:ext cx="7162800" cy="40274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Wave Interactions (2 of 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Refraction</a:t>
            </a:r>
            <a:r>
              <a:rPr lang="en-US" dirty="0" smtClean="0"/>
              <a:t>: the wave can pass straight into and through the obstacle</a:t>
            </a:r>
          </a:p>
          <a:p>
            <a:pPr lvl="1"/>
            <a:r>
              <a:rPr lang="en-US" dirty="0" smtClean="0"/>
              <a:t>The wave bends</a:t>
            </a:r>
          </a:p>
          <a:p>
            <a:pPr lvl="1">
              <a:buNone/>
            </a:pPr>
            <a:r>
              <a:rPr lang="en-US" dirty="0" smtClean="0"/>
              <a:t>	because of an </a:t>
            </a:r>
          </a:p>
          <a:p>
            <a:pPr lvl="1">
              <a:buNone/>
            </a:pPr>
            <a:r>
              <a:rPr lang="en-US" dirty="0" smtClean="0"/>
              <a:t>	object</a:t>
            </a:r>
            <a:endParaRPr lang="en-US" dirty="0"/>
          </a:p>
        </p:txBody>
      </p:sp>
      <p:pic>
        <p:nvPicPr>
          <p:cNvPr id="16386" name="Picture 2" descr="http://www.school-for-champions.com/science/images/waves_obstacles_refractio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2438400"/>
            <a:ext cx="5181600" cy="39898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Wave Interactions (3 of 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Diffraction</a:t>
            </a:r>
            <a:r>
              <a:rPr lang="en-US" dirty="0" smtClean="0"/>
              <a:t>: the wave can bend around or through holes in the obstacle</a:t>
            </a:r>
          </a:p>
          <a:p>
            <a:pPr lvl="1"/>
            <a:r>
              <a:rPr lang="en-US" dirty="0" smtClean="0"/>
              <a:t>Changes the direction</a:t>
            </a:r>
          </a:p>
          <a:p>
            <a:pPr lvl="1">
              <a:buNone/>
            </a:pPr>
            <a:r>
              <a:rPr lang="en-US" dirty="0" smtClean="0"/>
              <a:t>	and shape of the wave</a:t>
            </a:r>
            <a:endParaRPr lang="en-US" dirty="0"/>
          </a:p>
        </p:txBody>
      </p:sp>
      <p:pic>
        <p:nvPicPr>
          <p:cNvPr id="17410" name="Picture 2" descr="https://webspace.utexas.edu/cokerwr/www/index.html/waveobstacle-diffractio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7157" y="2438400"/>
            <a:ext cx="5096843" cy="30353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Wave Interactions (4 of 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Absorption</a:t>
            </a:r>
            <a:r>
              <a:rPr lang="en-US" dirty="0" smtClean="0"/>
              <a:t>: the wave can be absorbed and disappear</a:t>
            </a:r>
            <a:endParaRPr lang="en-US" dirty="0"/>
          </a:p>
        </p:txBody>
      </p:sp>
      <p:pic>
        <p:nvPicPr>
          <p:cNvPr id="18434" name="Picture 2" descr="http://static.ddmcdn.com/gif/light-arrow-absorp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3048000"/>
            <a:ext cx="3962400" cy="36057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Seismic Waves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Generated when Earth’s crust slips in an earthquake</a:t>
            </a:r>
          </a:p>
          <a:p>
            <a:r>
              <a:rPr lang="en-US" dirty="0" smtClean="0"/>
              <a:t>Two types of waves</a:t>
            </a:r>
          </a:p>
          <a:p>
            <a:pPr lvl="1"/>
            <a:r>
              <a:rPr lang="en-US" dirty="0" smtClean="0"/>
              <a:t>Primary waves (P-waves)</a:t>
            </a:r>
          </a:p>
          <a:p>
            <a:pPr lvl="2"/>
            <a:r>
              <a:rPr lang="en-US" dirty="0" smtClean="0"/>
              <a:t>Longitudinal</a:t>
            </a:r>
          </a:p>
          <a:p>
            <a:pPr lvl="1"/>
            <a:r>
              <a:rPr lang="en-US" dirty="0" smtClean="0"/>
              <a:t>Secondary waves (S-waves)</a:t>
            </a:r>
          </a:p>
          <a:p>
            <a:pPr lvl="2"/>
            <a:r>
              <a:rPr lang="en-US" dirty="0" smtClean="0"/>
              <a:t>Transverse</a:t>
            </a:r>
          </a:p>
          <a:p>
            <a:pPr lvl="2"/>
            <a:r>
              <a:rPr lang="en-US" dirty="0" smtClean="0"/>
              <a:t>Causes powerful, sideways shaking of the ground</a:t>
            </a:r>
          </a:p>
          <a:p>
            <a:r>
              <a:rPr lang="en-US" dirty="0" smtClean="0"/>
              <a:t>As the waves encounter the layers of the Earth, they refract and reflect</a:t>
            </a:r>
          </a:p>
          <a:p>
            <a:pPr algn="r">
              <a:buNone/>
            </a:pPr>
            <a:r>
              <a:rPr lang="en-US" dirty="0" smtClean="0">
                <a:hlinkClick r:id="rId2"/>
              </a:rPr>
              <a:t>Video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12.3 Natural Frequency and Resonance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12: Waves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Frequency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All things have a natural frequency, many have more than one</a:t>
            </a:r>
          </a:p>
          <a:p>
            <a:r>
              <a:rPr lang="en-US" dirty="0" smtClean="0"/>
              <a:t>If you know an object’s natural frequency, you know how it vibrates</a:t>
            </a:r>
          </a:p>
          <a:p>
            <a:r>
              <a:rPr lang="en-US" dirty="0" smtClean="0"/>
              <a:t>If you know how an object vibrates, you know what kinds of waves it will create</a:t>
            </a:r>
          </a:p>
          <a:p>
            <a:endParaRPr lang="en-US" dirty="0" smtClean="0"/>
          </a:p>
          <a:p>
            <a:r>
              <a:rPr lang="en-US" dirty="0" smtClean="0"/>
              <a:t>Natural frequency depends on:</a:t>
            </a:r>
          </a:p>
          <a:p>
            <a:pPr lvl="1"/>
            <a:r>
              <a:rPr lang="en-US" dirty="0" smtClean="0"/>
              <a:t>Tightness of string</a:t>
            </a:r>
          </a:p>
          <a:p>
            <a:pPr lvl="1"/>
            <a:r>
              <a:rPr lang="en-US" dirty="0" smtClean="0"/>
              <a:t>Length of string</a:t>
            </a:r>
          </a:p>
          <a:p>
            <a:pPr lvl="1"/>
            <a:r>
              <a:rPr lang="en-US" dirty="0" smtClean="0"/>
              <a:t>Weight of string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Resonance</a:t>
            </a:r>
            <a:r>
              <a:rPr lang="en-US" dirty="0" smtClean="0"/>
              <a:t>: happens when something is vibrated at its natural frequency</a:t>
            </a:r>
          </a:p>
          <a:p>
            <a:pPr lvl="1"/>
            <a:r>
              <a:rPr lang="en-US" dirty="0" smtClean="0"/>
              <a:t>Used to transfer power into all kinds of waves</a:t>
            </a:r>
          </a:p>
          <a:p>
            <a:pPr lvl="1"/>
            <a:r>
              <a:rPr lang="en-US" dirty="0" smtClean="0"/>
              <a:t>Interaction between a wave, a driving force (something that makes the wave), and the boundaries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Example: Swing</a:t>
            </a:r>
          </a:p>
          <a:p>
            <a:pPr lvl="1"/>
            <a:r>
              <a:rPr lang="en-US" dirty="0" smtClean="0"/>
              <a:t>Small pushes over time build up a large amplitude of motion (you will swing higher and higher)</a:t>
            </a:r>
          </a:p>
          <a:p>
            <a:pPr lvl="1"/>
            <a:r>
              <a:rPr lang="en-US" dirty="0" smtClean="0"/>
              <a:t>Someone pushes you when you are as far back as possible</a:t>
            </a:r>
          </a:p>
          <a:p>
            <a:pPr lvl="1"/>
            <a:r>
              <a:rPr lang="en-US" dirty="0" smtClean="0"/>
              <a:t>Effects of resonance: the swing will get higher and higher with small pushes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Standing Wave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4267200" cy="438912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Standing wave</a:t>
            </a:r>
            <a:r>
              <a:rPr lang="en-US" dirty="0" smtClean="0"/>
              <a:t>: a wave that is trapped in one spot</a:t>
            </a:r>
          </a:p>
          <a:p>
            <a:r>
              <a:rPr lang="en-US" b="1" dirty="0" smtClean="0">
                <a:solidFill>
                  <a:schemeClr val="accent1"/>
                </a:solidFill>
              </a:rPr>
              <a:t>Fundamental</a:t>
            </a:r>
            <a:r>
              <a:rPr lang="en-US" dirty="0" smtClean="0"/>
              <a:t>: the natural frequency of the string (the top image)</a:t>
            </a:r>
          </a:p>
          <a:p>
            <a:r>
              <a:rPr lang="en-US" b="1" dirty="0" smtClean="0">
                <a:solidFill>
                  <a:schemeClr val="accent1"/>
                </a:solidFill>
              </a:rPr>
              <a:t>Harmonics</a:t>
            </a:r>
            <a:r>
              <a:rPr lang="en-US" dirty="0" smtClean="0"/>
              <a:t>: fundamental and multiples of its frequency (the following images are the multiples)</a:t>
            </a:r>
            <a:endParaRPr lang="en-US" dirty="0"/>
          </a:p>
        </p:txBody>
      </p:sp>
      <p:pic>
        <p:nvPicPr>
          <p:cNvPr id="1026" name="Picture 2" descr="http://upload.wikimedia.org/wikipedia/commons/thumb/2/2f/Moodswingerscale.svg/250px-Moodswingerscale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11330" y="1295400"/>
            <a:ext cx="4332670" cy="48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Interference happens when two or more waves come together</a:t>
            </a:r>
          </a:p>
          <a:p>
            <a:r>
              <a:rPr lang="en-US" b="1" dirty="0" smtClean="0">
                <a:solidFill>
                  <a:schemeClr val="accent1"/>
                </a:solidFill>
              </a:rPr>
              <a:t>Constructive interference</a:t>
            </a:r>
            <a:r>
              <a:rPr lang="en-US" dirty="0" smtClean="0"/>
              <a:t>: occurs when waves add up to make a larger amplitude</a:t>
            </a:r>
          </a:p>
          <a:p>
            <a:r>
              <a:rPr lang="en-US" dirty="0" smtClean="0"/>
              <a:t>Waves still store energy, even when they interfere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Waves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Waves carry information and energy</a:t>
            </a:r>
          </a:p>
          <a:p>
            <a:r>
              <a:rPr lang="en-US" dirty="0" smtClean="0"/>
              <a:t>When waves are involved when something:</a:t>
            </a:r>
          </a:p>
          <a:p>
            <a:pPr lvl="1"/>
            <a:r>
              <a:rPr lang="en-US" dirty="0" smtClean="0"/>
              <a:t>Vibrates</a:t>
            </a:r>
          </a:p>
          <a:p>
            <a:pPr lvl="1"/>
            <a:r>
              <a:rPr lang="en-US" dirty="0" smtClean="0"/>
              <a:t>Makes or responds to sound</a:t>
            </a:r>
          </a:p>
          <a:p>
            <a:pPr lvl="1"/>
            <a:r>
              <a:rPr lang="en-US" dirty="0" smtClean="0"/>
              <a:t>Makes or responds to light</a:t>
            </a:r>
          </a:p>
          <a:p>
            <a:pPr lvl="1"/>
            <a:r>
              <a:rPr lang="en-US" dirty="0" smtClean="0"/>
              <a:t>Transmits information through air without wires (cell phone, TV, radio)</a:t>
            </a:r>
          </a:p>
          <a:p>
            <a:pPr lvl="1"/>
            <a:r>
              <a:rPr lang="en-US" dirty="0" smtClean="0"/>
              <a:t>Allows you to see through objects (X rays, CAT scans, MRI scans)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Transverse and Longitudinal Waves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Transverse Waves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Longitudinal Waves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Transverse wave: oscillations perpendicular to the direction the wave moves</a:t>
            </a:r>
          </a:p>
          <a:p>
            <a:r>
              <a:rPr lang="en-US" dirty="0" smtClean="0"/>
              <a:t>Wave moves from left to right</a:t>
            </a:r>
          </a:p>
          <a:p>
            <a:r>
              <a:rPr lang="en-US" dirty="0" smtClean="0"/>
              <a:t>Oscillation is up and down</a:t>
            </a:r>
          </a:p>
          <a:p>
            <a:endParaRPr lang="en-US" dirty="0" smtClean="0"/>
          </a:p>
          <a:p>
            <a:r>
              <a:rPr lang="en-US" dirty="0" smtClean="0"/>
              <a:t>Example: ocean waves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Longitudinal Waves: oscillations in the same direction that the wave moves</a:t>
            </a:r>
          </a:p>
        </p:txBody>
      </p:sp>
      <p:pic>
        <p:nvPicPr>
          <p:cNvPr id="13314" name="Picture 2" descr="http://images.tutorvista.com/cms/images/83/transverse-wav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3505200"/>
            <a:ext cx="3810000" cy="3918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nimation of a P wave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685800" y="2133600"/>
            <a:ext cx="6962775" cy="882650"/>
          </a:xfrm>
          <a:prstGeom prst="rect">
            <a:avLst/>
          </a:prstGeom>
          <a:noFill/>
        </p:spPr>
      </p:pic>
      <p:pic>
        <p:nvPicPr>
          <p:cNvPr id="3" name="Picture 10" descr="animation of an S wave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914400" y="4876800"/>
            <a:ext cx="6858000" cy="9572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Parts of a Wave</a:t>
            </a:r>
            <a:endParaRPr lang="en-US" dirty="0"/>
          </a:p>
        </p:txBody>
      </p:sp>
      <p:pic>
        <p:nvPicPr>
          <p:cNvPr id="28674" name="Picture 2" descr="http://secoora.org/sites/default/files/webfm/classroom/images/wave-characteristic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09800"/>
            <a:ext cx="8771603" cy="396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Parts of a Wave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Frequency</a:t>
            </a:r>
          </a:p>
          <a:p>
            <a:pPr lvl="1"/>
            <a:r>
              <a:rPr lang="en-US" dirty="0" smtClean="0"/>
              <a:t>How often the wave goes up and down</a:t>
            </a:r>
          </a:p>
          <a:p>
            <a:pPr lvl="1"/>
            <a:r>
              <a:rPr lang="en-US" dirty="0" smtClean="0"/>
              <a:t>Measured in hertz (Hz)</a:t>
            </a:r>
          </a:p>
          <a:p>
            <a:r>
              <a:rPr lang="en-US" dirty="0" smtClean="0"/>
              <a:t>Amplitude</a:t>
            </a:r>
          </a:p>
          <a:p>
            <a:pPr lvl="1"/>
            <a:r>
              <a:rPr lang="en-US" dirty="0" smtClean="0"/>
              <a:t>Half of the distance between the highest and lowest points of a wave</a:t>
            </a:r>
          </a:p>
          <a:p>
            <a:r>
              <a:rPr lang="en-US" dirty="0" smtClean="0"/>
              <a:t>Wavelength</a:t>
            </a:r>
          </a:p>
          <a:p>
            <a:pPr lvl="1"/>
            <a:r>
              <a:rPr lang="en-US" dirty="0" smtClean="0"/>
              <a:t>Distance from a point on one wave to the same point on the next wave</a:t>
            </a:r>
          </a:p>
          <a:p>
            <a:pPr lvl="1"/>
            <a:r>
              <a:rPr lang="en-US" dirty="0" smtClean="0"/>
              <a:t>Crest to crest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Speed of a Wave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81200"/>
            <a:ext cx="8686800" cy="4389120"/>
          </a:xfrm>
        </p:spPr>
        <p:txBody>
          <a:bodyPr/>
          <a:lstStyle/>
          <a:p>
            <a:r>
              <a:rPr lang="en-US" dirty="0" smtClean="0"/>
              <a:t>How quickly a wave can move </a:t>
            </a:r>
          </a:p>
          <a:p>
            <a:r>
              <a:rPr lang="en-US" dirty="0" smtClean="0"/>
              <a:t>Mostly measure in meters/second</a:t>
            </a:r>
          </a:p>
          <a:p>
            <a:pPr lvl="1"/>
            <a:r>
              <a:rPr lang="en-US" dirty="0" smtClean="0"/>
              <a:t>Can be measured in miles/hour, miles/second, km/hour, etc</a:t>
            </a:r>
          </a:p>
          <a:p>
            <a:endParaRPr lang="en-US" dirty="0" smtClean="0"/>
          </a:p>
          <a:p>
            <a:r>
              <a:rPr lang="en-US" dirty="0" smtClean="0"/>
              <a:t>Speed (m/s) = frequency (hertz) x wavelength (meters)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12.2 Waves </a:t>
            </a:r>
            <a:r>
              <a:rPr lang="en-US" smtClean="0"/>
              <a:t>in Motion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12: Waves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Wave Shapes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Crest</a:t>
            </a:r>
            <a:r>
              <a:rPr lang="en-US" dirty="0" smtClean="0"/>
              <a:t>: the high points of a wave</a:t>
            </a:r>
          </a:p>
          <a:p>
            <a:pPr lvl="1"/>
            <a:r>
              <a:rPr lang="en-US" dirty="0" smtClean="0"/>
              <a:t>Sometimes called a </a:t>
            </a:r>
            <a:r>
              <a:rPr lang="en-US" b="1" dirty="0" smtClean="0">
                <a:solidFill>
                  <a:schemeClr val="accent2"/>
                </a:solidFill>
              </a:rPr>
              <a:t>wave front </a:t>
            </a:r>
            <a:r>
              <a:rPr lang="en-US" dirty="0" smtClean="0"/>
              <a:t>instead</a:t>
            </a:r>
          </a:p>
          <a:p>
            <a:r>
              <a:rPr lang="en-US" b="1" dirty="0" smtClean="0">
                <a:solidFill>
                  <a:schemeClr val="accent3"/>
                </a:solidFill>
              </a:rPr>
              <a:t>Trough</a:t>
            </a:r>
            <a:r>
              <a:rPr lang="en-US" dirty="0" smtClean="0"/>
              <a:t>: the low points of a wave</a:t>
            </a:r>
          </a:p>
          <a:p>
            <a:r>
              <a:rPr lang="en-US" b="1" dirty="0" smtClean="0">
                <a:solidFill>
                  <a:schemeClr val="accent4"/>
                </a:solidFill>
              </a:rPr>
              <a:t>Plane waves</a:t>
            </a:r>
            <a:r>
              <a:rPr lang="en-US" dirty="0" smtClean="0"/>
              <a:t>: started by disturbing the water in a line</a:t>
            </a:r>
          </a:p>
          <a:p>
            <a:pPr lvl="1"/>
            <a:r>
              <a:rPr lang="en-US" dirty="0" smtClean="0"/>
              <a:t>Similar to an ocean wave</a:t>
            </a:r>
          </a:p>
          <a:p>
            <a:r>
              <a:rPr lang="en-US" b="1" dirty="0" smtClean="0">
                <a:solidFill>
                  <a:schemeClr val="accent5"/>
                </a:solidFill>
              </a:rPr>
              <a:t>Circular waves</a:t>
            </a:r>
            <a:r>
              <a:rPr lang="en-US" dirty="0" smtClean="0"/>
              <a:t>: started by disturbing the water at a single point </a:t>
            </a:r>
          </a:p>
          <a:p>
            <a:pPr lvl="1"/>
            <a:r>
              <a:rPr lang="en-US" dirty="0" smtClean="0"/>
              <a:t>Like ripples on a lake if you drop a pebble in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45</TotalTime>
  <Words>630</Words>
  <Application>Microsoft Office PowerPoint</Application>
  <PresentationFormat>On-screen Show (4:3)</PresentationFormat>
  <Paragraphs>97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Flow</vt:lpstr>
      <vt:lpstr>12.1 Waves</vt:lpstr>
      <vt:lpstr>Waves</vt:lpstr>
      <vt:lpstr>Transverse and Longitudinal Waves</vt:lpstr>
      <vt:lpstr>Slide 4</vt:lpstr>
      <vt:lpstr>Parts of a Wave</vt:lpstr>
      <vt:lpstr>Parts of a Wave</vt:lpstr>
      <vt:lpstr>Speed of a Wave</vt:lpstr>
      <vt:lpstr>12.2 Waves in Motion</vt:lpstr>
      <vt:lpstr>Wave Shapes</vt:lpstr>
      <vt:lpstr>Wave Interactions (1 of 4)</vt:lpstr>
      <vt:lpstr>Wave Interactions (2 of 4)</vt:lpstr>
      <vt:lpstr>Wave Interactions (3 of 4)</vt:lpstr>
      <vt:lpstr>Wave Interactions (4 of 4)</vt:lpstr>
      <vt:lpstr>Seismic Waves</vt:lpstr>
      <vt:lpstr>12.3 Natural Frequency and Resonance </vt:lpstr>
      <vt:lpstr>Natural Frequency</vt:lpstr>
      <vt:lpstr>Resonance</vt:lpstr>
      <vt:lpstr>Standing Wave</vt:lpstr>
      <vt:lpstr>Interference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12.1 Waves</dc:title>
  <dc:creator>TesHerb</dc:creator>
  <cp:lastModifiedBy>Julie Skaggs</cp:lastModifiedBy>
  <cp:revision>8</cp:revision>
  <dcterms:created xsi:type="dcterms:W3CDTF">2014-01-09T16:09:32Z</dcterms:created>
  <dcterms:modified xsi:type="dcterms:W3CDTF">2014-01-15T18:11:26Z</dcterms:modified>
</cp:coreProperties>
</file>