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09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8E6205-C3FE-4900-A11F-E76D9CC90ABC}" type="datetimeFigureOut">
              <a:rPr lang="en-US" smtClean="0"/>
              <a:t>1/30/2014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9DF74F-E7FD-423C-A63A-6497C139259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Number of Atoms in a Formula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NaCl</a:t>
            </a:r>
            <a:endParaRPr lang="en-US" dirty="0" smtClean="0"/>
          </a:p>
          <a:p>
            <a:r>
              <a:rPr lang="en-US" dirty="0" smtClean="0"/>
              <a:t>H</a:t>
            </a:r>
            <a:r>
              <a:rPr lang="en-US" baseline="-25000" dirty="0" smtClean="0"/>
              <a:t>2</a:t>
            </a:r>
            <a:r>
              <a:rPr lang="en-US" dirty="0" smtClean="0"/>
              <a:t>SO</a:t>
            </a:r>
            <a:r>
              <a:rPr lang="en-US" baseline="-25000" dirty="0" smtClean="0"/>
              <a:t>4</a:t>
            </a:r>
          </a:p>
          <a:p>
            <a:r>
              <a:rPr lang="en-US" dirty="0" err="1" smtClean="0"/>
              <a:t>Ba</a:t>
            </a:r>
            <a:r>
              <a:rPr lang="en-US" dirty="0" smtClean="0"/>
              <a:t>(OH)</a:t>
            </a:r>
            <a:r>
              <a:rPr lang="en-US" baseline="-25000" dirty="0" smtClean="0"/>
              <a:t>2</a:t>
            </a:r>
          </a:p>
          <a:p>
            <a:r>
              <a:rPr lang="en-US" dirty="0" smtClean="0"/>
              <a:t>Cu(NO</a:t>
            </a:r>
            <a:r>
              <a:rPr lang="en-US" baseline="-25000" dirty="0" smtClean="0"/>
              <a:t>3</a:t>
            </a:r>
            <a:r>
              <a:rPr lang="en-US" dirty="0" smtClean="0"/>
              <a:t>)</a:t>
            </a:r>
            <a:r>
              <a:rPr lang="en-US" baseline="-25000" dirty="0" smtClean="0"/>
              <a:t>2</a:t>
            </a:r>
          </a:p>
          <a:p>
            <a:r>
              <a:rPr lang="en-US" dirty="0" smtClean="0"/>
              <a:t>CaCl</a:t>
            </a:r>
            <a:r>
              <a:rPr lang="en-US" baseline="-25000" dirty="0" smtClean="0"/>
              <a:t>2</a:t>
            </a:r>
          </a:p>
          <a:p>
            <a:r>
              <a:rPr lang="en-US" dirty="0" smtClean="0"/>
              <a:t>KNO</a:t>
            </a:r>
            <a:r>
              <a:rPr lang="en-US" baseline="-25000" dirty="0" smtClean="0"/>
              <a:t>3</a:t>
            </a:r>
            <a:endParaRPr lang="en-US" baseline="-25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Balancing Equations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24400"/>
          </a:xfrm>
        </p:spPr>
        <p:txBody>
          <a:bodyPr/>
          <a:lstStyle/>
          <a:p>
            <a:r>
              <a:rPr lang="en-US" dirty="0" smtClean="0"/>
              <a:t>CH</a:t>
            </a:r>
            <a:r>
              <a:rPr lang="en-US" baseline="-25000" dirty="0" smtClean="0"/>
              <a:t>4</a:t>
            </a:r>
            <a:r>
              <a:rPr lang="en-US" dirty="0" smtClean="0"/>
              <a:t> + O</a:t>
            </a:r>
            <a:r>
              <a:rPr lang="en-US" baseline="-25000" dirty="0" smtClean="0"/>
              <a:t>2</a:t>
            </a:r>
            <a:r>
              <a:rPr lang="en-US" dirty="0" smtClean="0"/>
              <a:t> -&gt; CO</a:t>
            </a:r>
            <a:r>
              <a:rPr lang="en-US" baseline="-25000" dirty="0" smtClean="0"/>
              <a:t>2</a:t>
            </a:r>
            <a:r>
              <a:rPr lang="en-US" dirty="0" smtClean="0"/>
              <a:t> + H</a:t>
            </a:r>
            <a:r>
              <a:rPr lang="en-US" baseline="-25000" dirty="0" smtClean="0"/>
              <a:t>2</a:t>
            </a:r>
            <a:r>
              <a:rPr lang="en-US" dirty="0" smtClean="0"/>
              <a:t>0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Na + I</a:t>
            </a:r>
            <a:r>
              <a:rPr lang="en-US" baseline="-25000" dirty="0" smtClean="0"/>
              <a:t>2 </a:t>
            </a:r>
            <a:r>
              <a:rPr lang="en-US" dirty="0" smtClean="0"/>
              <a:t>-&gt; </a:t>
            </a:r>
            <a:r>
              <a:rPr lang="en-US" dirty="0" err="1" smtClean="0"/>
              <a:t>NaI</a:t>
            </a:r>
            <a:endParaRPr lang="en-US" dirty="0" smtClean="0"/>
          </a:p>
          <a:p>
            <a:pPr>
              <a:buNone/>
            </a:pPr>
            <a:endParaRPr lang="en-US" baseline="-25000" dirty="0" smtClean="0"/>
          </a:p>
          <a:p>
            <a:pPr>
              <a:buNone/>
            </a:pPr>
            <a:endParaRPr lang="en-US" baseline="-25000" dirty="0"/>
          </a:p>
          <a:p>
            <a:endParaRPr lang="en-US" baseline="-25000" dirty="0" smtClean="0"/>
          </a:p>
          <a:p>
            <a:r>
              <a:rPr lang="en-US" dirty="0" smtClean="0"/>
              <a:t>S +O2 -&gt; SO</a:t>
            </a:r>
            <a:r>
              <a:rPr lang="en-US" baseline="-25000" dirty="0" smtClean="0"/>
              <a:t>3</a:t>
            </a:r>
            <a:endParaRPr lang="en-US" baseline="-250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Classifying Chemical Reactions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 2KClO3 -&gt; 2KCl + 3O</a:t>
            </a:r>
            <a:r>
              <a:rPr lang="en-US" baseline="-25000" dirty="0" smtClean="0"/>
              <a:t>2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Mg + 2HCl -&gt; MgCL</a:t>
            </a:r>
            <a:r>
              <a:rPr lang="en-US" baseline="-25000" dirty="0" smtClean="0"/>
              <a:t>2</a:t>
            </a:r>
            <a:r>
              <a:rPr lang="en-US" dirty="0" smtClean="0"/>
              <a:t> +H</a:t>
            </a:r>
            <a:r>
              <a:rPr lang="en-US" baseline="-25000" dirty="0" smtClean="0"/>
              <a:t>2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47</Words>
  <Application>Microsoft Office PowerPoint</Application>
  <PresentationFormat>On-screen Show (4:3)</PresentationFormat>
  <Paragraphs>20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Number of Atoms in a Formula</vt:lpstr>
      <vt:lpstr>Balancing Equations</vt:lpstr>
      <vt:lpstr>Classifying Chemical Reactions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Number of Atoms in a Formula</dc:title>
  <dc:creator>Julie Skaggs</dc:creator>
  <cp:lastModifiedBy>Julie Skaggs</cp:lastModifiedBy>
  <cp:revision>2</cp:revision>
  <dcterms:created xsi:type="dcterms:W3CDTF">2014-01-30T18:58:50Z</dcterms:created>
  <dcterms:modified xsi:type="dcterms:W3CDTF">2014-01-30T19:10:03Z</dcterms:modified>
</cp:coreProperties>
</file>

<file path=docProps/thumbnail.jpeg>
</file>