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E6205-C3FE-4900-A11F-E76D9CC90ABC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DF74F-E7FD-423C-A63A-6497C13925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Atoms in a Formula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NaCl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</a:p>
          <a:p>
            <a:r>
              <a:rPr lang="en-US" dirty="0" err="1" smtClean="0"/>
              <a:t>Ba</a:t>
            </a:r>
            <a:r>
              <a:rPr lang="en-US" dirty="0" smtClean="0"/>
              <a:t>(OH)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Cu(NO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CaCl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KNO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Balancing Equations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CH</a:t>
            </a:r>
            <a:r>
              <a:rPr lang="en-US" baseline="-25000" dirty="0" smtClean="0"/>
              <a:t>4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r>
              <a:rPr lang="en-US" dirty="0" smtClean="0"/>
              <a:t> -&gt; CO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0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Na + I</a:t>
            </a:r>
            <a:r>
              <a:rPr lang="en-US" baseline="-25000" dirty="0" smtClean="0"/>
              <a:t>2 </a:t>
            </a:r>
            <a:r>
              <a:rPr lang="en-US" dirty="0" smtClean="0"/>
              <a:t>-&gt; </a:t>
            </a:r>
            <a:r>
              <a:rPr lang="en-US" dirty="0" err="1" smtClean="0"/>
              <a:t>NaI</a:t>
            </a:r>
            <a:endParaRPr lang="en-US" dirty="0" smtClean="0"/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endParaRPr lang="en-US" baseline="-25000" dirty="0"/>
          </a:p>
          <a:p>
            <a:endParaRPr lang="en-US" baseline="-25000" dirty="0" smtClean="0"/>
          </a:p>
          <a:p>
            <a:r>
              <a:rPr lang="en-US" dirty="0" smtClean="0"/>
              <a:t>S +O2 -&gt; SO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Chemical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2KClO3 -&gt; 2KCl + 3O</a:t>
            </a:r>
            <a:r>
              <a:rPr lang="en-US" baseline="-25000" dirty="0" smtClean="0"/>
              <a:t>2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Mg + 2HCl -&gt; MgCL</a:t>
            </a:r>
            <a:r>
              <a:rPr lang="en-US" baseline="-25000" dirty="0" smtClean="0"/>
              <a:t>2</a:t>
            </a:r>
            <a:r>
              <a:rPr lang="en-US" dirty="0" smtClean="0"/>
              <a:t> +H</a:t>
            </a:r>
            <a:r>
              <a:rPr lang="en-US" baseline="-25000" dirty="0" smtClean="0"/>
              <a:t>2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47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Number of Atoms in a Formula</vt:lpstr>
      <vt:lpstr>Balancing Equations</vt:lpstr>
      <vt:lpstr>Classifying Chemical Reactions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of Atoms in a Formula</dc:title>
  <dc:creator>Julie Skaggs</dc:creator>
  <cp:lastModifiedBy>Julie Skaggs</cp:lastModifiedBy>
  <cp:revision>2</cp:revision>
  <dcterms:created xsi:type="dcterms:W3CDTF">2014-01-30T18:58:50Z</dcterms:created>
  <dcterms:modified xsi:type="dcterms:W3CDTF">2014-01-30T19:10:03Z</dcterms:modified>
</cp:coreProperties>
</file>