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09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D2FFB4F1-3388-476A-B508-3FB6FAD9C1C9}" type="datetimeFigureOut">
              <a:rPr lang="en-US" smtClean="0"/>
              <a:t>2/5/2014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80B558BB-BB44-4BB9-A129-AA3F995C8805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Chemical Properties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10, Lesson 2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are properties of elements?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addition to physical properties, elements have chemical properties.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Chemical properties describe the way elements interact with one another.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Elements in the same area of the periodic table have similar properties.</a:t>
            </a:r>
          </a:p>
          <a:p>
            <a:endParaRPr lang="en-US" dirty="0" smtClean="0"/>
          </a:p>
          <a:p>
            <a:r>
              <a:rPr lang="en-US" dirty="0" smtClean="0"/>
              <a:t>Alkali metals – soft and extremely reactive</a:t>
            </a:r>
          </a:p>
          <a:p>
            <a:r>
              <a:rPr lang="en-US" dirty="0" smtClean="0"/>
              <a:t>Alkaline earth metals – light and soft, not as reactive as alkali</a:t>
            </a:r>
          </a:p>
          <a:p>
            <a:r>
              <a:rPr lang="en-US" dirty="0" smtClean="0"/>
              <a:t>Transition metals – mostly hard and shiny, react slowly with other substances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are properties of elements?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Metalloids – share properties of metals and nonmetals. </a:t>
            </a:r>
          </a:p>
          <a:p>
            <a:pPr lvl="1"/>
            <a:r>
              <a:rPr lang="en-US" dirty="0" smtClean="0"/>
              <a:t>Semiconductors – at high temperatures they conduct electricity, at low temperatures they act as insulators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Nonmetals – poor conductors, brittle solids or gases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are properties of elements?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Noble gases – the far right column, do not react with other elements.</a:t>
            </a:r>
          </a:p>
          <a:p>
            <a:endParaRPr lang="en-US" dirty="0" smtClean="0"/>
          </a:p>
          <a:p>
            <a:r>
              <a:rPr lang="en-US" dirty="0" smtClean="0"/>
              <a:t>Halogens – to the left of the Noble Gases, highly reactive</a:t>
            </a:r>
          </a:p>
          <a:p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are properties of elements?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Acids &amp; Bases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Indicators – materials that change color in the presence of acids or bases</a:t>
            </a:r>
          </a:p>
          <a:p>
            <a:endParaRPr lang="en-US" dirty="0" smtClean="0"/>
          </a:p>
          <a:p>
            <a:r>
              <a:rPr lang="en-US" dirty="0" smtClean="0"/>
              <a:t>Acids – 0-7 on pH scale, taste sour, release hydrogen ions in solution</a:t>
            </a:r>
          </a:p>
          <a:p>
            <a:endParaRPr lang="en-US" dirty="0" smtClean="0"/>
          </a:p>
          <a:p>
            <a:r>
              <a:rPr lang="en-US" dirty="0" smtClean="0"/>
              <a:t>Bases – 7-14 on pH scale, taste bitter, feel slippery, release hydroxide ions in solution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 Scale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Measures the strength of acids and bases.</a:t>
            </a:r>
          </a:p>
          <a:p>
            <a:r>
              <a:rPr lang="en-US" dirty="0" smtClean="0"/>
              <a:t>7 = neutral, pure water</a:t>
            </a:r>
          </a:p>
          <a:p>
            <a:endParaRPr lang="en-US" dirty="0" smtClean="0"/>
          </a:p>
          <a:p>
            <a:r>
              <a:rPr lang="en-US" dirty="0" smtClean="0"/>
              <a:t>The far ends of the scale, near 0 or 14, are the strongest acids and bases.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Salts are formed by reactions between acids and bases.</a:t>
            </a:r>
          </a:p>
          <a:p>
            <a:r>
              <a:rPr lang="en-US" dirty="0" smtClean="0"/>
              <a:t>Water and salt are created when acids and bases mix this is called neutralization.</a:t>
            </a:r>
          </a:p>
          <a:p>
            <a:r>
              <a:rPr lang="en-US" dirty="0" smtClean="0"/>
              <a:t>Ionic bond – forms when one atom takes an electron from another atom</a:t>
            </a:r>
          </a:p>
          <a:p>
            <a:r>
              <a:rPr lang="en-US" dirty="0" smtClean="0"/>
              <a:t>Electrolytes – allow electric current to flow when dissolved in a liquid </a:t>
            </a:r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171</TotalTime>
  <Words>295</Words>
  <Application>Microsoft Office PowerPoint</Application>
  <PresentationFormat>On-screen Show (4:3)</PresentationFormat>
  <Paragraphs>37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Verve</vt:lpstr>
      <vt:lpstr>Chemical Properties</vt:lpstr>
      <vt:lpstr>What are properties of elements?</vt:lpstr>
      <vt:lpstr>What are properties of elements?</vt:lpstr>
      <vt:lpstr>What are properties of elements?</vt:lpstr>
      <vt:lpstr>What are properties of elements?</vt:lpstr>
      <vt:lpstr>Acids &amp; Bases</vt:lpstr>
      <vt:lpstr>pH Scale</vt:lpstr>
      <vt:lpstr>Salts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Chemical Properties</dc:title>
  <dc:creator>Julie Skaggs</dc:creator>
  <cp:lastModifiedBy>Julie Skaggs</cp:lastModifiedBy>
  <cp:revision>12</cp:revision>
  <dcterms:created xsi:type="dcterms:W3CDTF">2014-02-05T13:33:30Z</dcterms:created>
  <dcterms:modified xsi:type="dcterms:W3CDTF">2014-02-05T16:25:13Z</dcterms:modified>
</cp:coreProperties>
</file>

<file path=docProps/thumbnail.jpeg>
</file>