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20C685-4556-4A70-BB75-28FDD7D1440F}"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0C685-4556-4A70-BB75-28FDD7D1440F}"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0C685-4556-4A70-BB75-28FDD7D1440F}"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0C685-4556-4A70-BB75-28FDD7D1440F}"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20C685-4556-4A70-BB75-28FDD7D1440F}"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20C685-4556-4A70-BB75-28FDD7D1440F}" type="datetimeFigureOut">
              <a:rPr lang="en-US" smtClean="0"/>
              <a:pPr/>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20C685-4556-4A70-BB75-28FDD7D1440F}" type="datetimeFigureOut">
              <a:rPr lang="en-US" smtClean="0"/>
              <a:pPr/>
              <a:t>9/9/2013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20C685-4556-4A70-BB75-28FDD7D1440F}" type="datetimeFigureOut">
              <a:rPr lang="en-US" smtClean="0"/>
              <a:pPr/>
              <a:t>9/9/2013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20C685-4556-4A70-BB75-28FDD7D1440F}" type="datetimeFigureOut">
              <a:rPr lang="en-US" smtClean="0"/>
              <a:pPr/>
              <a:t>9/9/2013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20C685-4556-4A70-BB75-28FDD7D1440F}" type="datetimeFigureOut">
              <a:rPr lang="en-US" smtClean="0"/>
              <a:pPr/>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20C685-4556-4A70-BB75-28FDD7D1440F}" type="datetimeFigureOut">
              <a:rPr lang="en-US" smtClean="0"/>
              <a:pPr/>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61AA76-6612-4319-80E1-DFDFC20370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20C685-4556-4A70-BB75-28FDD7D1440F}" type="datetimeFigureOut">
              <a:rPr lang="en-US" smtClean="0"/>
              <a:pPr/>
              <a:t>9/9/2013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61AA76-6612-4319-80E1-DFDFC20370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159306"/>
            <a:ext cx="8763000" cy="70173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Dear Students,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Welcome to 7</a:t>
            </a:r>
            <a:r>
              <a:rPr kumimoji="0" lang="en-US" sz="15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th</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grade. I am very excited to get this year started and find out what life here at Cambridge Lakes Charter School is like. This will be a very different experience for me.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 have spent the past 15 years teaching sixth grade in Belvidere. For 10 of those years, I taught science exclusively. It’s really funny. I always thought I would be an English teacher, but now that I have the opportunity to teach language arts, I’m very nervous. I’ve come to think of myself as a science teacher. Don’t worry though, my minor was in English and I’ve got lots of friends and colleagues who can help me out, so you won’t suffer too much in here. I love to read and I’m a published author (nothing too exciting I assure you.)</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Outside of school, I’m a very different person than the teacher you will see every day. Sure, I still sneak in my time to read, but I have other interests as well. My 5 ½ month old boxer puppy Bailey is my baby. I’ve never had children of my own, so I tend to spoil her like a kid. I’m sure by the end of the year you will be sick of hearing Bailey stories. I also have 2 “pseudo-</a:t>
            </a:r>
            <a:r>
              <a:rPr kumimoji="0" lang="en-US" sz="15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stepkids</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Why pseudo? Their dad and I aren’t married but we all live together and act as a big crazy family. Erin is 10 and Christopher is 15. Their dad is a high school science teacher so we have a lot in common. As you can imagine, conversations in our house tend to revolve around school.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I’m a technology junkie. My phone, tablet, or computer is always in my hand. I live on </a:t>
            </a:r>
            <a:r>
              <a:rPr kumimoji="0" lang="en-US" sz="15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Facebook</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and enjoy keeping up with friends and family around the country (no, I won’t be your </a:t>
            </a:r>
            <a:r>
              <a:rPr kumimoji="0" lang="en-US" sz="15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Facebook</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friend, but you can LIKE my teacher page.) I also enjoy </a:t>
            </a:r>
            <a:r>
              <a:rPr kumimoji="0" lang="en-US" sz="15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vegging</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in front of the TV (while multi-tasking on my phone). Stupid sitcoms and crime dramas are my favorites but Duck Dynasty and Sons of Anarchy took up most of my summer as I watched all past seasons of both series on DVD.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 like to watch sports and am a die-hard Chicago fan. When it comes to baseball, there is only room for one team in my heart – GO CUBS! I realize the stink, no need to remind me of that, but one of my earliest memories of my dad is talking Cubs baseball with him. After my parents divorced and Dad moved an hour away, I was very hurt and angry but we could always talk about the Cubs.</a:t>
            </a:r>
          </a:p>
        </p:txBody>
      </p:sp>
      <p:sp>
        <p:nvSpPr>
          <p:cNvPr id="6" name="TextBox 5"/>
          <p:cNvSpPr txBox="1"/>
          <p:nvPr/>
        </p:nvSpPr>
        <p:spPr>
          <a:xfrm>
            <a:off x="6248400" y="228600"/>
            <a:ext cx="2362200" cy="307777"/>
          </a:xfrm>
          <a:prstGeom prst="rect">
            <a:avLst/>
          </a:prstGeom>
          <a:noFill/>
        </p:spPr>
        <p:txBody>
          <a:bodyPr wrap="square" rtlCol="0">
            <a:spAutoFit/>
          </a:bodyPr>
          <a:lstStyle/>
          <a:p>
            <a:pPr algn="r"/>
            <a:r>
              <a:rPr lang="en-US" sz="1400" dirty="0" smtClean="0"/>
              <a:t>September 10, 2013</a:t>
            </a:r>
            <a:endParaRPr lang="en-US"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304800"/>
            <a:ext cx="8534400" cy="5262979"/>
          </a:xfrm>
          <a:prstGeom prst="rect">
            <a:avLst/>
          </a:prstGeom>
        </p:spPr>
        <p:txBody>
          <a:bodyPr wrap="square">
            <a:spAutoFit/>
          </a:bodyPr>
          <a:lstStyle/>
          <a:p>
            <a:pPr lvl="0" eaLnBrk="0" fontAlgn="base" hangingPunct="0">
              <a:spcBef>
                <a:spcPct val="0"/>
              </a:spcBef>
              <a:spcAft>
                <a:spcPct val="0"/>
              </a:spcAf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Please write me a return letter. I am eager to start to get to know each of you. Tell me about your family and pets, hobbies you have, shows you enjoy watching, or anything else that you think I should know. I understand that sometimes it’s hard to tell a complete stranger about yourself. That’s okay. Start with superficial things if you’d like and work your way up so sharing as the year goes on.</a:t>
            </a:r>
          </a:p>
          <a:p>
            <a:pPr lvl="0" eaLnBrk="0" fontAlgn="base" hangingPunct="0">
              <a:spcBef>
                <a:spcPct val="0"/>
              </a:spcBef>
              <a:spcAft>
                <a:spcPct val="0"/>
              </a:spcAf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Let’s have a great year!</a:t>
            </a:r>
            <a:b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Sincerely,</a:t>
            </a:r>
          </a:p>
          <a:p>
            <a:pPr lvl="0" eaLnBrk="0" fontAlgn="base" hangingPunct="0">
              <a:spcBef>
                <a:spcPct val="0"/>
              </a:spcBef>
              <a:spcAft>
                <a:spcPct val="0"/>
              </a:spcAf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400" b="0" i="0" u="none" strike="noStrike" cap="none" normalizeH="0" baseline="0" dirty="0" smtClean="0">
                <a:ln>
                  <a:noFill/>
                </a:ln>
                <a:solidFill>
                  <a:srgbClr val="4BACC6"/>
                </a:solidFill>
                <a:effectLst/>
                <a:latin typeface="Calibri" pitchFamily="34" charset="0"/>
                <a:ea typeface="Calibri" pitchFamily="34" charset="0"/>
                <a:cs typeface="Times New Roman" pitchFamily="18" charset="0"/>
              </a:rPr>
              <a:t>Ms. Skaggs</a:t>
            </a:r>
          </a:p>
          <a:p>
            <a:pPr lvl="0" eaLnBrk="0" fontAlgn="base" hangingPunct="0">
              <a:spcBef>
                <a:spcPct val="0"/>
              </a:spcBef>
              <a:spcAft>
                <a:spcPct val="0"/>
              </a:spcAft>
            </a:pPr>
            <a:endParaRPr lang="en-US" sz="2400" dirty="0">
              <a:solidFill>
                <a:srgbClr val="4BACC6"/>
              </a:solidFill>
              <a:latin typeface="Calibri" pitchFamily="34" charset="0"/>
              <a:cs typeface="Times New Roman" pitchFamily="18" charset="0"/>
            </a:endParaRPr>
          </a:p>
          <a:p>
            <a:pPr lvl="0" eaLnBrk="0" fontAlgn="base" hangingPunct="0">
              <a:spcBef>
                <a:spcPct val="0"/>
              </a:spcBef>
              <a:spcAft>
                <a:spcPct val="0"/>
              </a:spcAft>
            </a:pPr>
            <a:r>
              <a:rPr kumimoji="0" lang="en-US" sz="2400" b="0" i="0" u="none" strike="noStrike" cap="none" normalizeH="0" baseline="0" dirty="0" smtClean="0">
                <a:ln>
                  <a:noFill/>
                </a:ln>
                <a:effectLst/>
                <a:latin typeface="Calibri" pitchFamily="34" charset="0"/>
                <a:cs typeface="Times New Roman" pitchFamily="18" charset="0"/>
              </a:rPr>
              <a:t>PS – This will be your first</a:t>
            </a:r>
            <a:r>
              <a:rPr kumimoji="0" lang="en-US" sz="2400" b="0" i="0" u="none" strike="noStrike" cap="none" normalizeH="0" dirty="0" smtClean="0">
                <a:ln>
                  <a:noFill/>
                </a:ln>
                <a:effectLst/>
                <a:latin typeface="Calibri" pitchFamily="34" charset="0"/>
                <a:cs typeface="Times New Roman" pitchFamily="18" charset="0"/>
              </a:rPr>
              <a:t> graded piece of writing. I am ONLY looking for the parts of a friendly letter. </a:t>
            </a:r>
            <a:endParaRPr kumimoji="0" lang="en-US" sz="2400" b="0"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0"/>
            <a:ext cx="1524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 name="Rectangle 1"/>
          <p:cNvSpPr>
            <a:spLocks noChangeArrowheads="1"/>
          </p:cNvSpPr>
          <p:nvPr/>
        </p:nvSpPr>
        <p:spPr bwMode="auto">
          <a:xfrm>
            <a:off x="0" y="-159306"/>
            <a:ext cx="8763000" cy="7017306"/>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Dear Students,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Welcome to 7</a:t>
            </a:r>
            <a:r>
              <a:rPr kumimoji="0" lang="en-US" sz="15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th</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grade. I am very excited to get this year started and find out what life here at Cambridge Lakes Charter School is like. This will be a very different experience for me.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 have spent the past 15 years teaching sixth grade in Belvidere. For 10 of those years, I taught science exclusively. It’s really funny. I always thought I would be an English teacher, but now that I have the opportunity to teach language arts, I’m very nervous. I’ve come to think of myself as a science teacher. Don’t worry though, my minor was in English and I’ve got lots of friends and colleagues who can help me out, so you won’t suffer too much in here. I love to read and I’m a published author (nothing too exciting I assure you.)</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Outside of school, I’m a very different person than the teacher you will see every day. Sure, I still sneak in my time to read, but I have other interests as well. My 5 ½ month old boxer puppy Bailey is my baby. I’ve never had children of my own, so I tend to spoil her like a kid. I’m sure by the end of the year you will be sick of hearing Bailey stories. I also have 2 “pseudo-</a:t>
            </a:r>
            <a:r>
              <a:rPr kumimoji="0" lang="en-US" sz="15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stepkids</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Why pseudo? Their dad and I aren’t married but we all live together and act as a big crazy family. Erin is 10 and Christopher is 15. Their dad is a high school science teacher so we have a lot in common. As you can imagine, conversations in our house tend to revolve around school.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I’m a technology junkie. My phone, tablet, or computer is always in my hand. I live on </a:t>
            </a:r>
            <a:r>
              <a:rPr kumimoji="0" lang="en-US" sz="15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Facebook</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and enjoy keeping up with friends and family around the country (no, I won’t be your </a:t>
            </a:r>
            <a:r>
              <a:rPr kumimoji="0" lang="en-US" sz="15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Facebook</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friend, but you can LIKE my teacher page.) I also enjoy </a:t>
            </a:r>
            <a:r>
              <a:rPr kumimoji="0" lang="en-US" sz="15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vegging</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in front of the TV (while multi-tasking on my phone). Stupid sitcoms and crime dramas are my favorites but Duck Dynasty and Sons of Anarchy took up most of my summer as I watched all past seasons of both series on DVD.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 like to watch sports and am a die-hard Chicago fan. When it comes to baseball, there is only room for one team in my heart – GO CUBS! I realize the stink, no need to remind me of that, but one of my earliest memories of my dad is talking Cubs baseball with him. After my parents divorced and Dad moved an hour away, I was very hurt and angry but we could always talk about the Cubs.</a:t>
            </a:r>
          </a:p>
        </p:txBody>
      </p:sp>
      <p:sp>
        <p:nvSpPr>
          <p:cNvPr id="6" name="TextBox 5"/>
          <p:cNvSpPr txBox="1"/>
          <p:nvPr/>
        </p:nvSpPr>
        <p:spPr>
          <a:xfrm>
            <a:off x="6400800" y="73223"/>
            <a:ext cx="2362200" cy="307777"/>
          </a:xfrm>
          <a:prstGeom prst="rect">
            <a:avLst/>
          </a:prstGeom>
          <a:noFill/>
        </p:spPr>
        <p:txBody>
          <a:bodyPr wrap="square" rtlCol="0">
            <a:spAutoFit/>
          </a:bodyPr>
          <a:lstStyle/>
          <a:p>
            <a:pPr algn="r"/>
            <a:r>
              <a:rPr lang="en-US" sz="1400" dirty="0" smtClean="0"/>
              <a:t>September 10, 2013</a:t>
            </a:r>
            <a:endParaRPr lang="en-US" sz="1400" dirty="0"/>
          </a:p>
        </p:txBody>
      </p:sp>
      <p:sp>
        <p:nvSpPr>
          <p:cNvPr id="5" name="Oval 4"/>
          <p:cNvSpPr/>
          <p:nvPr/>
        </p:nvSpPr>
        <p:spPr>
          <a:xfrm>
            <a:off x="0" y="0"/>
            <a:ext cx="13716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1295400" y="152400"/>
            <a:ext cx="685800" cy="0"/>
          </a:xfrm>
          <a:prstGeom prst="straightConnector1">
            <a:avLst/>
          </a:prstGeom>
          <a:ln w="34925">
            <a:solidFill>
              <a:srgbClr val="FF0000"/>
            </a:solidFill>
            <a:headEnd w="lg" len="lg"/>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981200" y="0"/>
            <a:ext cx="1981200" cy="369332"/>
          </a:xfrm>
          <a:prstGeom prst="rect">
            <a:avLst/>
          </a:prstGeom>
          <a:noFill/>
        </p:spPr>
        <p:txBody>
          <a:bodyPr wrap="square" rtlCol="0">
            <a:spAutoFit/>
          </a:bodyPr>
          <a:lstStyle/>
          <a:p>
            <a:r>
              <a:rPr lang="en-US" dirty="0" smtClean="0">
                <a:solidFill>
                  <a:srgbClr val="FF0000"/>
                </a:solidFill>
              </a:rPr>
              <a:t>Greeting</a:t>
            </a:r>
            <a:endParaRPr lang="en-US" dirty="0">
              <a:solidFill>
                <a:srgbClr val="FF0000"/>
              </a:solidFill>
            </a:endParaRPr>
          </a:p>
        </p:txBody>
      </p:sp>
      <p:sp>
        <p:nvSpPr>
          <p:cNvPr id="10" name="Oval 9"/>
          <p:cNvSpPr/>
          <p:nvPr/>
        </p:nvSpPr>
        <p:spPr>
          <a:xfrm>
            <a:off x="7086600" y="0"/>
            <a:ext cx="1600200" cy="4572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H="1">
            <a:off x="6172200" y="228600"/>
            <a:ext cx="914400" cy="0"/>
          </a:xfrm>
          <a:prstGeom prst="straightConnector1">
            <a:avLst/>
          </a:prstGeom>
          <a:ln w="3492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486400" y="0"/>
            <a:ext cx="685800" cy="369332"/>
          </a:xfrm>
          <a:prstGeom prst="rect">
            <a:avLst/>
          </a:prstGeom>
          <a:noFill/>
        </p:spPr>
        <p:txBody>
          <a:bodyPr wrap="square" rtlCol="0">
            <a:spAutoFit/>
          </a:bodyPr>
          <a:lstStyle/>
          <a:p>
            <a:r>
              <a:rPr lang="en-US" dirty="0" smtClean="0">
                <a:solidFill>
                  <a:srgbClr val="00B050"/>
                </a:solidFill>
              </a:rPr>
              <a:t>Date</a:t>
            </a:r>
            <a:endParaRPr lang="en-US" dirty="0">
              <a:solidFill>
                <a:srgbClr val="00B050"/>
              </a:solidFill>
            </a:endParaRPr>
          </a:p>
        </p:txBody>
      </p:sp>
      <p:sp>
        <p:nvSpPr>
          <p:cNvPr id="15" name="Rectangle 14"/>
          <p:cNvSpPr/>
          <p:nvPr/>
        </p:nvSpPr>
        <p:spPr>
          <a:xfrm>
            <a:off x="0" y="457200"/>
            <a:ext cx="8610600" cy="6400800"/>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9400" y="1828800"/>
            <a:ext cx="3886200" cy="1323439"/>
          </a:xfrm>
          <a:prstGeom prst="rect">
            <a:avLst/>
          </a:prstGeom>
          <a:noFill/>
        </p:spPr>
        <p:txBody>
          <a:bodyPr wrap="square" rtlCol="0">
            <a:spAutoFit/>
          </a:bodyPr>
          <a:lstStyle/>
          <a:p>
            <a:r>
              <a:rPr lang="en-US" sz="8000" dirty="0" smtClean="0">
                <a:solidFill>
                  <a:srgbClr val="FFFF00"/>
                </a:solidFill>
              </a:rPr>
              <a:t>Body</a:t>
            </a:r>
            <a:endParaRPr lang="en-US" sz="8000"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304800"/>
            <a:ext cx="8534400" cy="5262979"/>
          </a:xfrm>
          <a:prstGeom prst="rect">
            <a:avLst/>
          </a:prstGeom>
        </p:spPr>
        <p:txBody>
          <a:bodyPr wrap="square">
            <a:spAutoFit/>
          </a:bodyPr>
          <a:lstStyle/>
          <a:p>
            <a:pPr lvl="0" eaLnBrk="0" fontAlgn="base" hangingPunct="0">
              <a:spcBef>
                <a:spcPct val="0"/>
              </a:spcBef>
              <a:spcAft>
                <a:spcPct val="0"/>
              </a:spcAf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Please write me a return letter. I am eager to start to get to know each of you. Tell me about your family and pets, hobbies you have, shows you enjoy watching, or anything else that you think I should know. I understand that sometimes it’s hard to tell a complete stranger about yourself. That’s okay. Start with superficial things if you’d like and work your way up so sharing as the year goes on.</a:t>
            </a:r>
          </a:p>
          <a:p>
            <a:pPr lvl="0" eaLnBrk="0" fontAlgn="base" hangingPunct="0">
              <a:spcBef>
                <a:spcPct val="0"/>
              </a:spcBef>
              <a:spcAft>
                <a:spcPct val="0"/>
              </a:spcAf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Let’s have a great year!</a:t>
            </a:r>
            <a:b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Sincerely,</a:t>
            </a:r>
          </a:p>
          <a:p>
            <a:pPr lvl="0" eaLnBrk="0" fontAlgn="base" hangingPunct="0">
              <a:spcBef>
                <a:spcPct val="0"/>
              </a:spcBef>
              <a:spcAft>
                <a:spcPct val="0"/>
              </a:spcAf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400" b="0" i="0" u="none" strike="noStrike" cap="none" normalizeH="0" baseline="0" dirty="0" smtClean="0">
                <a:ln>
                  <a:noFill/>
                </a:ln>
                <a:solidFill>
                  <a:srgbClr val="4BACC6"/>
                </a:solidFill>
                <a:effectLst/>
                <a:latin typeface="Calibri" pitchFamily="34" charset="0"/>
                <a:ea typeface="Calibri" pitchFamily="34" charset="0"/>
                <a:cs typeface="Times New Roman" pitchFamily="18" charset="0"/>
              </a:rPr>
              <a:t>Ms. Skaggs</a:t>
            </a:r>
          </a:p>
          <a:p>
            <a:pPr lvl="0" eaLnBrk="0" fontAlgn="base" hangingPunct="0">
              <a:spcBef>
                <a:spcPct val="0"/>
              </a:spcBef>
              <a:spcAft>
                <a:spcPct val="0"/>
              </a:spcAft>
            </a:pPr>
            <a:endParaRPr lang="en-US" sz="2400" dirty="0">
              <a:solidFill>
                <a:srgbClr val="4BACC6"/>
              </a:solidFill>
              <a:latin typeface="Calibri" pitchFamily="34" charset="0"/>
              <a:cs typeface="Times New Roman" pitchFamily="18" charset="0"/>
            </a:endParaRPr>
          </a:p>
          <a:p>
            <a:pPr lvl="0" eaLnBrk="0" fontAlgn="base" hangingPunct="0">
              <a:spcBef>
                <a:spcPct val="0"/>
              </a:spcBef>
              <a:spcAft>
                <a:spcPct val="0"/>
              </a:spcAft>
            </a:pPr>
            <a:r>
              <a:rPr kumimoji="0" lang="en-US" sz="2400" b="0" i="0" u="none" strike="noStrike" cap="none" normalizeH="0" baseline="0" dirty="0" smtClean="0">
                <a:ln>
                  <a:noFill/>
                </a:ln>
                <a:effectLst/>
                <a:latin typeface="Calibri" pitchFamily="34" charset="0"/>
                <a:cs typeface="Times New Roman" pitchFamily="18" charset="0"/>
              </a:rPr>
              <a:t>PS – This will be your first</a:t>
            </a:r>
            <a:r>
              <a:rPr kumimoji="0" lang="en-US" sz="2400" b="0" i="0" u="none" strike="noStrike" cap="none" normalizeH="0" dirty="0" smtClean="0">
                <a:ln>
                  <a:noFill/>
                </a:ln>
                <a:effectLst/>
                <a:latin typeface="Calibri" pitchFamily="34" charset="0"/>
                <a:cs typeface="Times New Roman" pitchFamily="18" charset="0"/>
              </a:rPr>
              <a:t> graded piece of writing. I am ONLY looking for the parts of a friendly letter. </a:t>
            </a:r>
            <a:endParaRPr kumimoji="0" lang="en-US" sz="2400" b="0" i="0" u="none" strike="noStrike" cap="none" normalizeH="0" baseline="0" dirty="0" smtClean="0">
              <a:ln>
                <a:noFill/>
              </a:ln>
              <a:effectLst/>
              <a:latin typeface="Arial" pitchFamily="34" charset="0"/>
              <a:cs typeface="Arial" pitchFamily="34" charset="0"/>
            </a:endParaRPr>
          </a:p>
        </p:txBody>
      </p:sp>
      <p:sp>
        <p:nvSpPr>
          <p:cNvPr id="3" name="Oval 2"/>
          <p:cNvSpPr/>
          <p:nvPr/>
        </p:nvSpPr>
        <p:spPr>
          <a:xfrm>
            <a:off x="0" y="2514600"/>
            <a:ext cx="3810000" cy="1371600"/>
          </a:xfrm>
          <a:prstGeom prst="ellipse">
            <a:avLst/>
          </a:prstGeom>
          <a:noFill/>
          <a:ln w="3492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3" idx="6"/>
          </p:cNvCxnSpPr>
          <p:nvPr/>
        </p:nvCxnSpPr>
        <p:spPr>
          <a:xfrm>
            <a:off x="3810000" y="3200400"/>
            <a:ext cx="1600200" cy="0"/>
          </a:xfrm>
          <a:prstGeom prst="straightConnector1">
            <a:avLst/>
          </a:prstGeom>
          <a:ln w="3492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410200" y="2819400"/>
            <a:ext cx="1752600" cy="523220"/>
          </a:xfrm>
          <a:prstGeom prst="rect">
            <a:avLst/>
          </a:prstGeom>
          <a:noFill/>
        </p:spPr>
        <p:txBody>
          <a:bodyPr wrap="square" rtlCol="0">
            <a:spAutoFit/>
          </a:bodyPr>
          <a:lstStyle/>
          <a:p>
            <a:r>
              <a:rPr lang="en-US" sz="2800" dirty="0" smtClean="0">
                <a:solidFill>
                  <a:srgbClr val="7030A0"/>
                </a:solidFill>
              </a:rPr>
              <a:t>Closing</a:t>
            </a:r>
            <a:endParaRPr lang="en-US" sz="2800" dirty="0">
              <a:solidFill>
                <a:srgbClr val="7030A0"/>
              </a:solidFill>
            </a:endParaRPr>
          </a:p>
        </p:txBody>
      </p:sp>
      <p:sp>
        <p:nvSpPr>
          <p:cNvPr id="8" name="Oval 7"/>
          <p:cNvSpPr/>
          <p:nvPr/>
        </p:nvSpPr>
        <p:spPr>
          <a:xfrm>
            <a:off x="381000" y="3886200"/>
            <a:ext cx="1828800" cy="685800"/>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stCxn id="8" idx="6"/>
          </p:cNvCxnSpPr>
          <p:nvPr/>
        </p:nvCxnSpPr>
        <p:spPr>
          <a:xfrm flipV="1">
            <a:off x="2209800" y="4191000"/>
            <a:ext cx="1371600" cy="38100"/>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81400" y="3962400"/>
            <a:ext cx="3048000" cy="523220"/>
          </a:xfrm>
          <a:prstGeom prst="rect">
            <a:avLst/>
          </a:prstGeom>
          <a:noFill/>
        </p:spPr>
        <p:txBody>
          <a:bodyPr wrap="square" rtlCol="0">
            <a:spAutoFit/>
          </a:bodyPr>
          <a:lstStyle/>
          <a:p>
            <a:r>
              <a:rPr lang="en-US" sz="2800" dirty="0" smtClean="0">
                <a:solidFill>
                  <a:srgbClr val="FFC000"/>
                </a:solidFill>
              </a:rPr>
              <a:t>Name</a:t>
            </a:r>
            <a:endParaRPr lang="en-US" sz="2800" dirty="0">
              <a:solidFill>
                <a:srgbClr val="FFC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1181</Words>
  <Application>Microsoft Office PowerPoint</Application>
  <PresentationFormat>On-screen Show (4:3)</PresentationFormat>
  <Paragraphs>43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Julie Skaggs</dc:creator>
  <cp:lastModifiedBy>Julie Skaggs</cp:lastModifiedBy>
  <cp:revision>4</cp:revision>
  <dcterms:created xsi:type="dcterms:W3CDTF">2013-09-06T20:56:59Z</dcterms:created>
  <dcterms:modified xsi:type="dcterms:W3CDTF">2013-09-09T21:54:17Z</dcterms:modified>
</cp:coreProperties>
</file>