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86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E1FD3-DBE7-4302-B1F0-FA11DFB9F999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BF8F2-230A-4AE4-9215-27DF2E314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457200"/>
            <a:ext cx="87522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Kingdoms of Living Organisms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AutoShape 2" descr="data:image/jpeg;base64,/9j/4AAQSkZJRgABAQAAAQABAAD/2wCEAAkGBxQTEhUUExQWFhUXGB0aFxgYGB0gHxYaHBwfHBgdHh0aHCggHxsmHBwdITEiJSorLy4uGiAzODMsNygtLisBCgoKDg0OGxAQGywkICY0LDQsLywsLCw0NCwsLCwsLCwsLCwsLCwsLCwsLCwsLCwsLCwsLCwsLCwsLCwsLCwsLP/AABEIANwA3AMBEQACEQEDEQH/xAAcAAABBAMBAAAAAAAAAAAAAAAABAUGBwECAwj/xAA8EAACAQIFAgQDBQcDBQEBAAABAgMAEQQFEiExBkETIlFhBzJxFEKBkaEjUmKxwdHwM3LxFSRTkuHCov/EABoBAQADAQEBAAAAAAAAAAAAAAACAwQBBQb/xAAzEQACAgEDAgQDCAMBAQEBAAAAAQIRAwQSITFBE1FhcSKR8AUygaGxwdHhFCNC8TOSFf/aAAwDAQACEQMRAD8AvGgCgCgCgCgCgCgCgCgEuZZjHBGZJWCILC59TxXUr6EJ5IwVyYlxWdqk8EOknxwxVxbSNIvb13FdUeGyEsyjOMfMasT1M4TH+VVfDbJydQK3UkfU1LZ0KZahqOTjmPQXdH5s2JwwaSwlUlJAOzA+nuLH8ajONMs02V5Mdy69x7qJoCgCgCgCgCgCgCgCgCgCgCgCgCgCgCgCgCgCgCgCgCgGbOOoo4VmI/aPCFaRFO6qx537Ab1JRbKMmojBOuWuqIn1V1DMJpItdsPNh9UbrsULDysSN7axY+zVZGKr1MOo1E1Jxv4WuP2/MbVzEvlbwTeZoTE6+rwswI/K5X8BUqqVoq3uWm2S7V8mZXGOI408OUyYOdJIlKHW+Hc2At6i9vpalK/c7vailTuLTXnQ6ZjlmIxJxLpC0a4qGMWkIBVkksbi/JQX/EVFSSr0LZ4smXc4qtyXX0f8IeOn8rbCTTM+IV45QrEsQG8QbE2Ata1qhKSaNODBPHNtu0/1H7/qsH/mj/8Adf71A2UbrmER4kT/ANh/eu0yG+PmhQrA8GuEjNAFAFAFAFAFAFAFAFAFAFAFAFAFAFAFAFAFAQvEZ+uLbE4GQNh5CWjifV85AuNxbc7HT3Bq3btqSMDzrK5YZfC+31+xEIsdiIys8y+J4LHD4k/eMZ2KyDuLElX78HirKXRGFTyRanJXXD9vX+R8weRPaNX0+DA7KrudpcLKtyvrqF9r/wBKg5pfXc1Q08pUuy/OLNHfAwoiWOIaNGQFiBdNRfSRcAhT6+lVvKbMehhSTV1+l2cMV1vMwOgBVG3l345F+23qOfWqnM2xxDDJ1BNKT5mJPbVwPWwPPe2/JvxUdzLFjQgbMDouRpZSAfXYrYk9r7fnf2rhPacZM3kI0qTzZrm533sBYcWuPrUolOdfCMmHcX4Fe/pMvw7Wz5CdqRLcq6reNQpJIHG9qvngjJ2yhueP/wCT48hZN19iFI8N7D0bzD9azy02Ho1yW4tbqYu93Hl1HrKvig2wxEG370Z//Lf3rNPQPrFno4/tZdJx+RN8m6iw+JH7GRS37p2Yfgd6xTxyg6kj08Wox5fusdarLgoAoAoAoAoAoAoAoAoAoAoAoAoAoCD9V9OmXFruywTr+2ZQCUaLdGuflJBtcelWxnSPP1Gnc8qro+v4DLjOo4MDqbxBNOUCySmyhgvF1uRcDa+5qEpmrBptvLdvu/6IbmXUj45ZAsuu6sNrjSQLjue9USbPQxwiueotw2ZrNlM+KSKMssa+XSCI5o2CS3B+60bLJb3PpRLzIOTvgjvQ+fpM0seKQMwCNG6jSbCRVkUgbW0MSNvu1LaupFN9iyM46bX7Y2HUkg4R50JNz4ivZR9N/qabTqycEYzHK3RpvDOpkgTFQhdjPAR+10nfzrdgR3BX1qO0l4nmNUWBd3w2lToxSuYX+7qUMSCPXYm/v7UXHJzI9yqxkVu9b8bo+TmuWKkktW9ZnGKsocbHjJ8GshGogA0jq8O7bfJkyzae1EobpNXUmM7+xq7/ACKfJbjxZGri7IjmeDaJyDsynYjkHsR3qU4rJEti+Lj8iT9L/EfERERzjx4+L3s497/e/H868nNhS5R6OL7RljXx8otfJ83ixMfiQsGHcd1PoR2O1ZD2MWWGRXB2LqFgUAUAUAUAUAUAUAUAUAUAUAizXM0gQu5AAFAVX1L1bJObbrHtZb21AmwubGwvbbk+1Rci2GO+pA+pcK0kJUG/cb7bEnj33N/c+l6gnyWyhaGrorM44WaLERmTWdOjUVKsPlYEb3BNrd70nG3ZCLSW3uOHS80scOOwUR/1OQTe4Hrbg9r1JnYKug79D5QsIbE4hCXl1x6beUKANW/N2FzcfKFJ7WPLObbfJPIep1+0YeWQbsfsl+Boms8Ulub3Ghh6qalaK3Fjbh8yiiiwkxe//T55MLLcfMsgIt7C1rD+EVKiNmJnTCReHfV/0/FGRQNtUeLD6APS3iVwNlbpzWqJ83IVxxFgSOwJqzVXKNRMzkotJjRDmEkGJKufT8AVBFvbevP8Laoya5/uj05aXHqNOnBfVk/y7qLwwsikbEX32IJ4NbsmrXgfF1/g+fxY8mHN8Pb6+Q6/EONf2Ui286Btvcb/AI1u0eRygepkjHe6/wCop/iQOCa0tj2NUqSeSinJj+AmeHQlUlw03gzpdlYcG/zI44ZDt9CKsy4Yvqin7P1T00qb9yxekeqDiR4c6CPEKPMoN1f+JDzb1B3HvzXkzW2W39j6bT63Fn4i+fIk1cNYUAUAUAUAUAUAUAizjM0w0LzSGyoL+5PYD3J2rqVuivLkjji5SOuBxYkRWA0llDaTbUoYXFwKNUdhNSSYmz3N0w0RdyBYVwmVFneayYo+JLqRb2RCOe4Y3I9e/wCvFefm10Yz2Lp5kVkSlTGKZGOkg239QCL7E351C3G9x+YvjJSN8XaNIhfyLuLbm3Ym2xB47njcHfipEhwy7KQ8TXAIjKuTzpsDuCALbDccWFdXJVNpGY8tfxVIXS7ACwHA0a7G3ccW5JIqdENy6jvmmIjiwzxsyiQ30MbizlCY9QF73BsGGzA9iCKNHIz5siXjF44JWXSy4lFYelpxKv5+O35VHoyT5QkzuM/Zs3QE+THI5HszOL/ma6lclIg+ItDt1IbRyln82JwmXSRgn59LBWAHewUn2FSjfDIz6Mjtt62JnzDHTKMQquL2tWrFK3Ri1ONyjwOvUvS0eKVZInCygAb8Oo4+jD171LJjXPwl+i1/gx2N8EZw+HkimVHiUID+9fjg8fjavG1MXllUm/lRdkniy4XKMrl9fVj71HnfjWtwo0gfSva8dLFS6mXDCTdy+kRkyG96xbndm1RVULsLnBT/AJrXDWNKpKzPk0ikLm6gtZhqDKbgg2IPqD2qGaePJ2KsOkljlug6Lm+H/V642IK5AmUbj98fvD39RWPLiceV0PodJqvE+CX3l+fqS6qTaFAFAFAFAFAFAQ/qbP3jn+zS4PxoZF8vmF5D94AEWJHpcGrIxtXZh1GdxnslC0yLYCURSSHL5gusASJOpEmGVTva/Kji1Tl0+IyYk97WB9et9UI8dmRx0/iyEfZomA81wJGB3II/d54Ivt2rytZqNi2rv19j1ZyrgR9UZrondUUHyghj95WAIt6b15WSKb/oht5G7HzACFfvPHqcjm+s6SfewH1tVumzbfvPgvxZNonRxyApu3mubFbm3O/fb2BHNeqnZuTsMRNMFZYbGSQFFUarm5IK2v8AeF1FwR5verIkJ9OCY5KziUR4hdMpd3NyL2lCkqQLhWRkX2Km44IEzPXkbZnlR8RrYczsixxxR69BJEkjglv3UEnH8NRb+KicV8NldJK0GGxyTgh4MTDddXBAAU++8Yv9aNci7THGeDXjc6wo3M8JmjH7zxaJ1A9ypNq6qjVEOtjdmUgkw+Syc3jkhb28Kay3/A8e9S8zndCaQbn6mtFnzEq3M0FxxUkxwxVh8zdNgT9K1R1bSp8lE9NCZzxmPZ+azzludk8WCMOgiY1A0I0NCRrQ6aOt9qkvQknQ59O5m2GkVhJpa+zn29qlizxi3HJ08l+pVng5VkxrleR6O6azpMVCJFO42ceh/saz5IbXx07HraLVLUY93RrqvUdqrNYUAUAUAUA0dT4tkhKRuizSArFrYLc9yCe4G9SiueSjUTahUWrfSyKTs2Hw4wmYwlsOAAmJjJbSfulr7qw7GrOruJjbeOHh5lx5oi/UGJaNIsBE6szklpVWx8MnVqa+5Nj+ZrLqc6xxc38vU1YYLFj559RvzF1T9moAjEdlW54978m9fMNynLc3yc68nDNQ0jxnsIUDNbjY9/p2qyWXjn6omlwNmKxLPIdCFr2HoFUCwW/+c11RW34nROuOTvFhGKnxGjvbgHf6em4A/KtODUKL2816lmPMoujpElyQ3f0PpyQSB6j04/L1FJM2Jpkn6cwnnKw4NosPFp0S+JrDsQCxIO67342NyDvvVqaatFN06ZMOosP4sEhIkJeMKVisJTewZU1baiBa/YE0f3iC6FEdU4JVlxaEPGWfDqiOdRXazBj3ZTt72qSfJ19Bec5CY3KcWLahGkE4vuWiZoHLHtqiKm3oa52aOd78zj1FIuHm+w2JbD453Qi2nw5ApAHe97e1SIvoaFiGJH6itcLjTTPmJJO0zmRXaCZoRXKJWaMKiySNTQ6akUOnOQ2FcbonFW6OTYg8AVJZeyRcsK6yZs+VtKoJYCwNr8Xv39Af7Vzw3LI0+G6r+Pc5DWRwvbFX9diW/DLq5sLNaQ+QDTJ7i9rj1IO/0v61NY5STUn6/iRmlp80cuO6l1Xp9fweiY5AwDKbgi4I7g8Gsh7Kdq0bUOhQBQBQEL66w2Lc+TDwzwAcFdTqfvEbj9PSrYOJg1ccr6RTX5kcyXMJII5GXGK8SA68O6PqTawAD7jfbm1dyNeRVo1O6U7XdO/3IlgZi0UuLcgvM6hP4YwTb/2P6Wr5/wC0cu+fhrt+v9G6b3OhNJMCwB4A3sObm9v89a89RaXBxIR5hnjPaNNlHpx9bd6ux6ZJbpE0jnhcM8rACXSANyx5+ijgfjU3KMV9369w2kiV4TI4I7FsTGSdxq2/HncVCpS5dFTd9BTi8gdhqQo3sh+Yc8H/ADetGDNKLprguw5dvDEeCiUSR+MksixsXCREqxkCkIosLm7W5I3t9K9SL7myXS0NWY9XzRY3RN4mgFgbkrIuoWI4HmANr1dtuPJXuqXBp1EsOIfVDK0qA61kkN3uDvqO1229rDuaqTduyyKtckaxWUuxUE+QyGUm3mUnkC2xF+/027VKzjgxNmmNfFZi8+5s8YYn+HTGPzIFTjxEql1dDvINz9a30fKvqak1wGpoyRoaidNDUWSRrQkakU4OgqgVOHUNti2DEkdtjyDV+TCssdskZp40xBi8FEWBAIt27VjWHLD/ALteprxajKo7XTLy+DvUf2jDth3N5ILW94z8v5G4/Ko5FTPS0c7ht8iwqrNYUAUAGgK0zjpjEYQO8MmImjsSNEzK8Z5Fxurrf0ANXxmpdTycmmyYbcW2vR01/JF+qp2ljw+GWdppMUVBkcWKr94epC+Y71RnybE3XQ2aWNQ33djfnGBlhYxkfs1A0kbrbhe2xr5a1J23yTojeZY6w0jk81rw4bdssjGxBCGYgFrX/wA471oltirSJOl0Jvk+TQqq6ZTrJ2BTmvOyZJSdszuVmZ8K6xny61Yka130mxvcc3tfb2qK6W+B6j9h4AUBUcDYryv19bf1q6OPjgqszmGCMqh1B1rYueLnaxFvvbfy71sxZez+vpfXlpxZq4fQprrB5XxUjykkliQT973/AA4r1cbTRex56PmDxFCDcNuQNzcgg+5sLfka5Muwkkiy5rAt5b3BNrnyjfb+tyPpxVZcJZcujDsWblR3UMLWIHobEDn0qyNXyZs1pOhfiMriePXE6sfQEb19BF458cHw27NjdzTr2I86WrHONSaNaZybaqmTXJoBUSRqwrh1GlRJGDQ6KMBBrYLcLfuTV2GWNS+NleWe1XRK8J0e0m0c8TP2S9ifYX5r0Xlxw7cFeHJHK6S59/5ojWaYF42KuCrKbEHsRUM8FKO6Jo27Ry+H2cHC4+F/uufDf00tt+hsa8qa4NOnm4zR6Rqk9cKAKAjnW88fgrC8TTNM4VI1fQWK+a+rsBb+VThd2ZdW47NjV32uiPYDK55sNIcPi5ol88ckM9nKEbMA43HsbVNySfKM2PFknB7JtdU0+fzIfk8RnzOR1NxhIhYHfUW8t/XgH868v7RnLwvh+kj0Ix2xSXYk2MTm4ujJax9PT3Pb32NfOZHTtHCCZz0qCNeHIuOV9T3sTwf02rRh1tPbkJIjAheCQeKpU9rjmvQco5Y/Aw1fQkWAYEXQq17XB5ABvx9dvxrFK1xJFMh6TBMxDxlgw3AG1jbn32/rUY2lwVqXYkOX4skeZFJXZxbc2Fydtu9XY8iq647hjh4utR4bEEg2U7G/t2P0q9vcls/gLnoRfqbJI8QCzKNVvMNNrkdyBwwqzDqHHr0/QuxZa4kY6P6ILbKpCA8m1ge4I31fp9dhXpRuXJu3qKLCwHQ2HQeYaj3vx+VWJJFMpti89K4a1vCX8q6RGHOvhnhJgSqBW7EDelHb4oq7qnozE4EllvJF6HkD2NXQzSj15MebRY8nK4foR6DEK4uvPcHkH0NaN6krR4+TDLFLbI6gVJRZWakbUeNrk6mc3WqXEmma6aKJ2xLmeHePTMDdRYEenrf62t+VZpQlHLJd+q9v6NWly48ieGS5dkjw+beIYmS6EMrAnuOGtfmtOTV+GlLL28vJ+a6njvTPDu3O+vz7Eg+IeJSURSqbsybnuRta/wCtbsDXgtrp2Nkc3iW/b5lfuteey9M9HZT1bAMHhpcRKqNLGDv94qLP+v8AOqdrb4PV/wAiEYpzdWdIOt8G8iRrISzkKvkaxJ43IrvhySsitbhlJRT6kjqBqG7OMkgxQAnjD6b6b8re17EfQflUlJroVZMMMn3lZGMy6XjwcbSwTToq3Jj13RvqDXXkbXJTj0ccck4Nr0vghvwtiVocTOW0ySYghWubEIoAB9DdjuPXevE+0pJzSumuj7WamiQ4yU6rMNL/AP8AL/0H+cV4uSTv4lT/ACf19URsa3LWva21t+3p9frzWd+YIP15iATEg3IDMT+gH05r1fs2NKUn6Ekdciw1oiZQfMLbe/f0v3tTPNb/AISmb54JHDixuhLEAc29OKzuboqo4PmFvlW92Fr+ttvwv39zXfEZ1Q8xIc+m8YLpS7tbki19quTuLlZLw0SPpBJcZiGXxCfDYeO33rdl479j6Gr9Niy5cm59Hy2SUE+C2YYgoCqAAOAK95JLhF6VG9dAUAUBwxmFWRSrC4NAefvib0o2Cm+0RDyE+YDuKlGTi7RVmwxyw2sZ8Cvi2Kb6hcV6eCG9Wuh81m/1NqXYdGyGTTexrUsMfMzLVIap8MR2qrJh8zTHImJgKx/dLrHDLsdoO4BF9wdwfwtWnG8c2t/boyjJit2uGIs7hjlfWg8Mb+Vb2F+Qtz5R7Cs2bDFO+ppwaicU1JJ39fVnKWckAX4Fh9BSWaTjt7CMEhOxN7D/AIqjlvnoWpKrLQ6QxhOU/wCr4RixDIGEPiMdYDaVF7gknn2riXxGm/8AQua58rHDJMpx4cNDGObmXExhXbf+JmYVKUo9/wAinDhzp3FfjJU/1ZalZz2goCKfEqfRgpD7GgIt8LsPpyqIk3Dl2Kngkudh9K8XWP45PqvL8hQ74lkXYKot6m/6V5UpqPCiiLojma4sMfMb27AWFqzScpOwQXP4/ExIjvdFUNxvqN77/S1enpWseHf3b/IN0iUdNZArxkuSqDYWG9jywvyB6exqKj4krbpd/r0KRoBOHxLJIxYX0g7+U32/A9vwpOCcOFyvz9TrVol2dZaUjV4wGYL4isbjUu1iRxe97f1qOTCse3y636cdjlEeziJZUTFRDcNeRBwjqfNtzbvVjq+O6+vmdTp8lvdH5ckcXiKBeazE23It5R/P869nQ4ljxKu/JZBcD9WwmFAFAFAFAR7rnKlxGFdSN7bUB5yybHthneK2yvz6X/4NX4pT/wCex4v2no1lal3/AILPyHOQyjUAy2327f8AyvTjHfG75PBhleOW2atCPrDKlAEqEFSf+P7flV2KbfwyNEYRjLh8PoQbErvWTVQ2yNEBPesak0WmGNHKwka2rhKzBogWF8NZp/smYLhwfEHhMCvzWOsNpH7wVTb3NRlW5WbMLn4M9nXgdZsPhWUjDQ458Uflc6wyt2LMTYC9STfeqKpQxNfBGW78S0sCriNBIQXCjWR3a3m/WqGexG9qvqd64SIZ8Vh/2L/Q0BXXQvXOCw+BhimdkkTUD5CxO5I02FgD6msGbR5Zz3JcfXCvp7kHJXQszHrzBatJdtRtYCN9gew23Pv3rzM32ZqO6XzQgnPiKuzjnudx4cojK2t1DDyMdKHhthuf4f5VlxfZ85x3cV7l09Plg6a/cYTjcGG1eNLJIxuVOHcXPrxx7DsK3S0eopKCTXuUShJfe4JPlWAxptNhwnhX3Gyi19wFO+wN/rXZaXJjUsklXsdhicqiuot6v6UkmPiroXyAG503Kgebfv8A2FUSm09zpf8AhZHTZd1RVnfLM+RIo0ndVdR4diNSuO1yOxudqsxalOKXlaXF8evt0Nn/APH1dJ7V80NeYZY0amWAWXXc2fYptYW5JG+59qqhhc3x+Dsxz0WaNpotjpxCuFgBFiI1uPTavoMKSxxS8kc2uPDHGrQFAFAFAFAcMat0YexoDzPi8lM+PxcaEBgutb8EhhsfTYn8q06V1J2uxg12VYlGT8/2HDLQYNCP4kcgJvcXU+nsQeOe9aJzX/P3k+315Hz2e5zlJU1+Y753mt4liH3eSONvQelehBUt5TiuVPol0IpOaxaiTb5NsRMRWJumXWFq4LMWpZ1cmLV1MFh/Cp1WDMS7vGoSEl4/nUXk+Xbmoy+8jdpmlinbpcdPxNxmZlfbF42KIfecu7P9FjAVfxJq2q7IyeJvlxOSXrb/AELayR1OHiKs7roFmf5mFuWv3rNLqe3hacFTv3F1cLCGfFUf9i/0NAeZIJgEJKXANtV+T6CtEMlRplMoXLqK8gRsVjoAR80ig/QG5/SsGsyf6pP0PR0OJxyRdcL+C6eocE885EKAxwrpLEi7PyQB3tsK8PG4/cs9mL2Q3y6vmvQd8nyVJISs1ibeYWF1JHAPqKswy2t7X0M+pyOVXHr5jjl+MURhIWARSYy5UEApsdQJBuO9qlPUTfwt0n5lMdPFc1b8lx8uoyZxgHkGqTFoF7nTbT6XB7b+orDLDG90pWepgzqHwwxsT4HpMwoZGmR3JGgsptpOxOm5N6nJQUbuvL6/o7PXPJNR2ul157jucLdY1XS3mGq21hbvtXFKLjthKzPuablJV5Eq6ezKOaM+G2rw3MbezLb+4r3tDK8KPG1eKWPJ8Xfn5jpWsyhQBQBQBQCTNZgkTsewNAeccDjrYzEy22Y6fyNz/StujajbZ4X21HxFGC9WLcVifFI8ov2P+Ct/hKbuzxcePwk+TuuSSlb6SfwrQtq6sl4y8htxOGI2I3FRyYozRpi+LXQb2S1ePlhtdFydnM/5/npVKJIxXTpkCppHLJ78ODImFzB0cRMRCqyM2kBrv37HcfnUGviRt08msM2nXQlq4fFkv4OZa1Ed03jYu/dSOw9678PdFlZXezJxXp1JtlAk8CPxTeTQNfHzW3425qp1fB6GPdsW7qK64TI715h9eDkHsaA8v5Z07JiGbT8qPpPex54qjPn8NUa9Jplld2Wb0l02uDDYs2LxKfDv/wCQ8b9yBXjZ88n39vc9xY4yaxrv19u/zGp+o3QldXfffk3rMtNuVnsuEPImmSZpIMvd+LygIf3rhQbeu+3ejWzHsXmeZmwwnq17c/mLIXGJxDRFSyKvm3IC29SOO+3tVMMbnPclaX4fVEZ/6MKndN/i/wABfDHC07IqKoYfNHceVRudWxBG351ojkU89cbfTy7+pmn4kMKk2212fPL9OhGsxwhxpuuISORIyGRzZmkU2G1xZX51b/SpLHicnKTq/wBTdizPSx27G031XSn+66UJ+kpsTDiRhsVG+iUMF1bqw03YBhs2wvsdrVY9PsanFcd/JruR1mXDlxueN01XvfYe+g8HFl885EzCDEv+zR0NkYG3+pfSb8C9ja1b9Pq1xFql9UePqdLkybp9ZdX8vIs2vSPJCgCgCgCgK++K/UYhgManzvsB9aHJSUVbKXwselQO/J9yea0QdKkfO58niTcmdYs6EDgEAm+7HsKzvU5m/gdUQeglnxuS+XmWHkvUN1BIUi1yONq9TBPxYcvk8xZpYZbZLgUdWYGOXDriIwLEcj35q3TZtz2noOCW2cVxLh+5W2LUA1VrY07R2KadHA/5/n+c15y9CYuyzCLI1mYCtOny4d1SM2fLKCuKHLN+nzEmsEMvr6VvnhhPpwyGPM26kSjoy0WXSMXjj8bEBNcqF1sq33Xjm+9eZNPfXke1he3BbpW+/I4v0K7hvCOGxCTAftiNJhPcoEJB2PHtXPEXcf4Une1p338vYszDwhEVBwqgD8BaqGetFbUkcsdj4oV1SyKg9WIF/pfmupN9CM5xgrk6ItmvWeEkBiQtJrITWFOhS2wux2qXhujN/nYtyS5Ky6BwgXMcVhXuNYDgAd0Jvc9hY1h1a+FOr+up62lm4t0ycZlnWEUBVjWXRtYt5d+drG/rXhyywvclbX19dD3cGj1EvvS236cjdgWjmZiuBwyKtryMvlS/BNxubcAc2qcc88kW+El37L+fYsy6dYq3ZJNvt3ft5e4sxGfYVXQHzaCD4hFgpHGhBwL+/YVUskHJUn7tfov5ZyOjzuDri+38v+hpz7rgyKYoQVjvuTuz/W2wHtVk5ylj8NcR9er9/r5mrS/ZcccvEycy/Jew6dHYlnGtthrCfXUpPYfjVWLHtuX4Gb7QUV8K8m/kyOyZp9oabCTkLKGbwHP3XBJVSf3G2B9L3q/Gtsamri/y/o0yg8UVmweXK81/K6nTJ45lUQ4sgK1/DFyTHMhBjK++oAX967BKDezvfzKtS8eZKajyqv27jxBh8RjkWGYKsDMGXwxpafTubk30Ip5IBJOwrTilKUVBLr9W/T/wx5Hi003kg/iXnzXovNvt6dSxMCRCqQlixC7E3JIX3O5NevCO2KR8/knvm5VVi9WvuKkQM0Bgm1ARfqzrGLCobEF+wBoRnOMFcmUXnGZPiZjK+5PA/dFdR4+o1Ly8Loa4FfML+ta8cbPNzOoirqbppnh8WIFmVizAd0I3I9bEfrUnpElS7lv2Xq0pNTGXJc2aNRqYWNwLne9ZMi8BUr3dK8jTrNJHNN7FyWHhMwMeWCJmDMzX/Te3tWr7Kxbo+J53+bMDz8eGuFuv5ELxTXNXazIm6RanbbOKisFccHWxrwqv4xkS507EAfL9fau6XHUrdcd2ejmlDwFjnxfT1LMxGJX7KtxZ9LeICbg/u2r1seW05Np+x809nwqF33+fBMsF03iHy2DDxSJEroWm1KSWLkMAPT/7XlSmt7Z9WsGSWBQi6TXP4nTLejcTFOsq4iOMagXSKMqsgB3BGq1yNr271xzTVUIaTJGakpJeyJxVR6A1dRxYcRGbExrIsILi63tt2B7nipRu6RTmUNu6auiGyiUxufCw+BglbxCZ21sTtYqmyg7A2qzj3MPxOPRRi+eefyK864lEGMhxkT6on8rutwHU+V7j072PoKx6rE8mKUD2NDnjHJDJdo2xuJIBYAEagt797Ejbmx33r5vHiuNs+93K6vtZKc3zY4rApOgK8xut76XS2427rY1fq+sJdn191/K/Q83R4Vhzyxvtyn5p/wAMgWl2Pr+Hb86Lakew8lEhwOQ6VDybA8A9/r+dK4tnn5dVuk4wJdhYiEn8LZVjEl+wMR1C/wBQCPxru3dKSj0r9DznJfA58u6//XBE8bhMFmCiR3ME2q7OjDzL+6yNte+wYVZgyPEtslfP12Ls+nzxl/rb/AdsB0qsa/aMNJJiJ1Fo1mcaU2I1C3OkEnfatGKfiNeHV/p9exjzZnjuGe1Hrx3fk/f3KlfrPEHFYefWVOHCrGBsAinzA+pa5ue969LHjjBUjxc2eWWTb7tuvc9C5lKcTND4UzKLKyqrW1G1zva3BNxztVhUP+XYMrFpDEagfPqu1zwbEWv7e1DhWuefEHHZdiDhsVomB+SZF07W8pKi41X2K3HF6HG6QwZl8QMbMLGQKD+6LfzqtyPIlrcr6cEalmZySzFie5O/51xMyzlKTuXJoKmm7IHeB7EVuwZUiuatEjy3PWQWP/Fen/ryGF4pRdwYgz0QTebQuv1At9b15upwK/hb+Zdp82ohLrwNxxLWAvsBa1Uwy+GqRd4cbvucSarlNyZZRlDUoPuzjRkwebUh0sRY72uPqKTwRmdWX4dklaHfpzANiJ4oBch2Gvcnyj5rn6Xru5QSiu312GHCsuVcHoxVAFgLAcD0qk+nM0AUByxWHWRGRxdWBDA9weaJ0clFSVMq/M8ImGLmLCfI2hZsW2rUw4ESHke/FqvXPV/I8jJFY72w6d5fshp6jwgxeDeNpvHxCAu2hfJGDsEDAWuLfzqE13S4NekyWtrlb6+i9CAdPAyrpY+aM6T9O302rwtVj8OfHc+7+z9b4mnSfVcP9ixenI/CgnjcgqxV1sfvAW/UWH4VRnX+hplLk5Z4yXqvw6jRJiFjxSCxP3tIFy3sBbcn0qGlxzmrS6dTVqssI4kpunJ0vcncWSSShTMpiHzMnJ2/Qe/tV2WLbTar0PKjqIQuMHfkx3ky2NoxGdgQQy3Fip+YN34N+a5HCqW5uynx5qTkvwfP5EbzLoiAAeBHaYlQgAIXY+Yk3O1u/wBKsUPEe1Nt+3FGrH9oThbk/h9+b9FwS/K8m8DRY6rgrJtyCNrDsoPb3r1cOGOKNI8XPnlmluZ59686I+y5jpLKuHmfXGf4SblbexJAq0oL3ynzyqiKCIbBmtYKNBARAPqLk+9ANHWfXCQK0eGGqbV4YcIWVH7KoHzt7D8aAYcBlQbCY18Uv/caXJjffw/2erxWP/kb14FrDiuM4+jKvFZ7Pn2bg12LImwNTs5Rm9SvyOUbh7VasrRGrM6q68rkco1vVTbOmQK7YMipo4b3qdsiWl8HMj/1MW458kf83P8AIfgajI9b7OxcObLQqB6gUAUAUBDuvcsgA+1zK8pQBI4tVkLM2xP1JF/YVZjb6Iw6zHD/AOsua6LsMr4fFKkipOGliKB8JDEAgD9r8kW5YcVL4X1X4lK8aKe2XKr4Uitep8B9gx+sEeDIdLEG4G9r3HoefxrDqsPiQ9V0Pf0Oq8HJfZ8P69CU5l1Lh8HEFYrLIw3CsLBT/cV46xZMlKvme9BQbc5SUUhRgMzi3xMUBSfw7LqA/ZKdho/3e3sPWksk8UXGL/oitPHNJb+n5vzv5I1xEePYE/bWhZtyu7EDuSBsDXMU3D7zb81bL8v+PKG3HjXo6X5DDjcmxEpIOPeR7XsQRwN+G9K0Y1HLKlEqeWOnhbtfItDpbpaKOCMiWSUlb+LrYag1jtvsotsv57mvVx4o41UT57U6mWee6Q8YlgB4WsC1tVzcqvoSfUdzVhnK0+MMyaP2YbxoY04W6JG5Nibj/UNrgdhQCfpnPZMTgIsNh9pGush12eUjkKQLohHzOdzuByKAmOQ9IphoFkluZY2Aj0iwiQOLBF7XHJO5oB0z2ACHGtqs3gMGG248M6d7e5ocfQ89LWRHz8uGbipWRM3rpwzUjhtahwyK6mDIFdTOGwFTicbFuGwpbgV62DSqUdzM88ldRxynIJJ5VjQbsbXtsB3P4DemXTLHFys7hfi5Fjj1ZfmWYFIIkiQeVFCj3t3Puea8tu+T6yEFCKiuwqrhMKAKAKAT4/BJNG0cihkYWINdTroRnBTW2XQheD6VkZ5ERBg8PcqxRtUs6j+P7qn0qxzXXqzBDSytxitsfzZnrHoWGTB+FCgXQDbvc+pJ71W227Zux44447Y9ChMpwyYSaYSweNKgvEjfJt8zMBu1uy/2rPnUmlXTub9G427+X9kl6Qzj7TIGYwwyIxZ7nSrowF33PzKVB2rJk03HH/lHoQ1nVNVflzfb+hHnGb4jMcWcLgQfDJO4+8AfNI5/d/8AgqWn0kUrkvw/n1IajXyh8GOr7y/aPoic5R8PxhF0viGVnAuzoNJI+bzX2tyL1vSS6HkzySnzJ2PHSUWKw07LI7tEps4Y32c+WVQNtB2+lmrpAjedfFyKLFGBYmliWSzylgC1juLad1B997UAsky05hisQDI4jxM5QKTwkcYuQOL2uPagNstwkeSxYqQceHqUBvmZXCldR37j9aAh+U/F/FyYnTOR4ErBSq7GIFhup9vegLozfChcJjTcsGiZgS172jI5/CgfQ88rWSKVHz8up0FSIGQK6jlm1qlTOGRXUjhm9d6I4dAKnGNkWzpFCTUpRcIuT7EZTSHPLs0VFFwQL7H96x3/AA2rRp82qyY04pVa9/46GbLppOT8y7+mMuVV8Yx6GkF9Nt0U22/rTUZnJ7b4R9HoNJHEnkaSb/JeQ+1mPRCgCgCgCgCgCgMEUBVfxO6JLEYrD+WVCGBHYjcfyoCps4whzPGwR4fDrDipfLMgNo2cXJkX91StyV7ae/cdVtk5+GWeQ5VJLgsXH4Mus3nsfNt5Q5tso7Hjf1oGy3lnEkZYEFCLk2BDC17e43ocIj1Bi2inWKMaW0gXuQF8XUoC9rWBOnfcigPN8OWSviBh9J8UvoKnnVexv9N6A9A/DOC00Sm37PDM/IO8jkXFu1l/SgOnxhwwbAYsIAdKxybHi8i6zb6D9aA8/wDTeWviMVDFGupmcfgBuxPoAATQHqbOl/7XFAAhRhmAsdjZG4twb329LUOS6Hn0Wt2rPxR89K9wKa4jjRm9S3I5RtqrqZyjINSTOGRRM4dYTatGPqQmrHDB2Ox7i1/TtWtxjkg4S6My5bXKJp8MPh6RIMViDdFt4EdrAkDZz6gdh73rOs0oY/Cj9fXc+k0cVlgsklXf+y3qoPQCgCgCgCgCgCgCgCgNZEDCxFwaAqf4h9IGKWPE4SXwcQCTERyWAN7A87XBHvXaIucU0m+pwwOPwmdacPj4xBj0UqHU6WfY7xnuDyUPHvXCQ1+Dm+R6tC/asGGY3uSANt2AF0/DagGbD9XDMs1wzFTGZJYtgdWgxm+1xbfttQ4Ovw7ysFszxJbziNzrKg6dV3NjfkqB9L0Oky+HcMjK1zoEcMKXVfveZmG/I3Bv70A/ZngCZAGXVHp0SKQCJVcgEW9ue9AIMm6aw2FfFPhoFRymnyKbi9zsDwLW45odOfWeIkXC4lkViww/yhfceJc+ukk+1cZx9Cj2I3tx6VQ3wfOvlmFNcDRkkUs4bCpdTjM3rpwCa7YMqfS9LFFp9AdBMbT4tbDlIjyfd/7VoWSW2j0NP9nq9+T5FqAWqB6pmgCgCgCgCgCgCgCgCgOGOxSxRvI19KKWNhc2AubAV1KyM5qEXJ9itcxyzF4sNiZYkCyJ+zLyW+yRg316bbsRverk1HhHlTx5Mt5JJU1xz0XmMmbZQuPeP9noEpYYaQGzsYgLuRyNRBIPY1CUKRpw6pymotcPo+/HevUVYLrXG5f+wzBDJEAbTql2HoHXhr8XG++96rNxTGLzW8zyRoELOWvbfzHsO30FAWF0HKUyXFlfKZXKMw40lQv9T9aDjoRDqrqKdJZIIp2EatyjMC5AAuTz24oCd/DvqSfEYa0sl5I5FQO25ZR5hcnkixF/Q0BPoM6tFI17BySLnt8vpxtegGmbOpDFP4wC68PKAoa4YWIVi1hYkb6fYVwPoVAp2rGfPvqbA10AK6cNxUiLMmlAc8kySfFPphQse57L9TU48ssx4Z5OIouPoz4fxYS0ktpZvUjyp/tH9T+lWKNHq4NLHFz1ZNqkagoAoAoAoAoAoAoAoAoAoAoBn6mylsTGsYk0pqBlUDeRBuUBvtepRdFGfE8kdqfHcg8OVth4IVSPwsXi5WjL94YyxuF9LL3FW3b9EeesTxwSSqUnXsjWTLokkxiwWMMGH/aGQllM+5v/ALrbWHeuP4krJQrFKfh9Eub8yIZv0XFJEMRIFwjNYoGIs+17qObfWoOHNLk1Y9TcN2Vbf3DLmnwWBnwcuHMsMx1rMjfJcC1ltvuL6g34VA1LlWiss6wpbEuI1Yh3snlIvfjY+9DpaOTZH/06FI5beOyvNIAb6DayobDsOSDyfagJhBNCsCKASWUKSLWVrXuR33NDpW0nUE2GkaOdfGjlSRI2Ata6lQdx2be3tRkX0GQViR4DCuoGQK6hV9B8yjpfFTkaImse7bD9asUWy6GkyS7V7lidO/CpFs2JfX/ANh+Pc/pVigu5tx6KEeZcljYDL44VCRqFUcACpmxJJUhVQ6FAFAFAFAFAFAFAFAFAFAFAFAFAIM4yiLEoEmW4B1AgkFSO4I3Brqk10K8uKGVVJDHmfS/7ODC4dFTDGTXOb7sFsQPUliLX9hU1Pu+pmnpuI44Ko3yMeOzCGPFY6WfSZIkWHDxHkgrtpHoSefc1NJtJIzzyQjkySl1XCRpkWXzzBcF4hhTDRqZWVQWaR7tp34ABt+H5clS5O4Y5JViTpRXPuxux2R3xGIjcQyxYdA8rldLAFS1hbYtt+tc2xaT8yazZYzkm01HqNkPTMTmJYUnDNGryCM3WFZD5Qb2uDsSLfnUXD1LY6q6W3ni67X0FuT4ST7QYIsRJ4guumSHYWBNye224P0rjg6snDVQlPZzfsOGCyaTGQPGssUkaMyn9lazG97G/vXHFrqW48sMie0RQfCI/el2+lVeHEq/xMXkO+C+FEC/Oxb613ZHyJrT4l2JPlnR+Fh+WNb+tqlRZGKj0VD5FCq7AAV0kdKAKAKAKAKAKAKAKAKAKAKAKAKAKAKAKAKAKATy4GNnV2jQuvysVBI+h5rtsi4Rb3NcjaciK4z7THKUDgCaPSCJLCym/3SNvyru74aZV4NZfEi6vqvMYMfkeIGFxvlDTYmbhTe0dwAd7cLfapqStGWeHIsc/OT/I0nGnMMOMMkqyppinuhEbwhfm1cbdj6in/LsPjNHYna4flQR5gIjm+IvurBB/uCBVH5kClXtQU9niz+vI5/Dd/Dmmg0ul44pArrYk6Qrm3oW713JykyOg+GUoez59uSwKpPTCgCgCgCgCgCgCgCgCgCgCgCgCgCgCgCgCgCgCgCgCgCgCgCgCgOcmHRgQyqQdyCAQT70s44p9UYGHTVr0rrtbVYXt6X5t7UsbVd1ydaHQoAoAoAoAoAoAoAoAoAoAoAoAoD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03" y="1676400"/>
            <a:ext cx="4729798" cy="4712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Kingdoms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2895600" cy="3657600"/>
          </a:xfrm>
        </p:spPr>
        <p:txBody>
          <a:bodyPr/>
          <a:lstStyle/>
          <a:p>
            <a:r>
              <a:rPr lang="en-US" dirty="0" smtClean="0"/>
              <a:t>Animals</a:t>
            </a:r>
          </a:p>
          <a:p>
            <a:r>
              <a:rPr lang="en-US" dirty="0" smtClean="0"/>
              <a:t>Plants</a:t>
            </a:r>
          </a:p>
          <a:p>
            <a:r>
              <a:rPr lang="en-US" dirty="0" err="1" smtClean="0"/>
              <a:t>Protists</a:t>
            </a:r>
            <a:endParaRPr lang="en-US" dirty="0" smtClean="0"/>
          </a:p>
          <a:p>
            <a:r>
              <a:rPr lang="en-US" dirty="0" smtClean="0"/>
              <a:t>Fungi</a:t>
            </a:r>
          </a:p>
          <a:p>
            <a:r>
              <a:rPr lang="en-US" dirty="0" err="1" smtClean="0"/>
              <a:t>Monerans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3585741" cy="363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5257800"/>
            <a:ext cx="83010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sources discuss 6 or 7 kingdoms. They are constantly changing as scientists learn more. These are the 5 kingdoms we will study.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3533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585" y="233680"/>
            <a:ext cx="8229600" cy="1143000"/>
          </a:xfrm>
        </p:spPr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have a nucleus.</a:t>
            </a:r>
          </a:p>
          <a:p>
            <a:r>
              <a:rPr lang="en-US" dirty="0" smtClean="0"/>
              <a:t>Multi-cellular</a:t>
            </a:r>
          </a:p>
          <a:p>
            <a:r>
              <a:rPr lang="en-US" dirty="0" smtClean="0"/>
              <a:t>Must eat other organisms for energy.</a:t>
            </a:r>
          </a:p>
          <a:p>
            <a:r>
              <a:rPr lang="en-US" dirty="0" smtClean="0"/>
              <a:t>Reproduce by eggs</a:t>
            </a:r>
          </a:p>
          <a:p>
            <a:pPr lvl="1"/>
            <a:r>
              <a:rPr lang="en-US" dirty="0" smtClean="0"/>
              <a:t>either laying eggs or live birth.</a:t>
            </a:r>
          </a:p>
          <a:p>
            <a:pPr marL="400050"/>
            <a:r>
              <a:rPr lang="en-US" dirty="0" smtClean="0"/>
              <a:t>11 phyla that are divided into two major groups</a:t>
            </a:r>
          </a:p>
          <a:p>
            <a:pPr marL="800100" lvl="1"/>
            <a:r>
              <a:rPr lang="en-US" dirty="0" smtClean="0"/>
              <a:t>Vertebrate or invertebrate</a:t>
            </a:r>
          </a:p>
          <a:p>
            <a:pPr marL="800100" lvl="1"/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560" y="228600"/>
            <a:ext cx="22066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354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have a cell wall.</a:t>
            </a:r>
          </a:p>
          <a:p>
            <a:r>
              <a:rPr lang="en-US" dirty="0" smtClean="0"/>
              <a:t>Multi-cellular</a:t>
            </a:r>
          </a:p>
          <a:p>
            <a:r>
              <a:rPr lang="en-US" dirty="0" smtClean="0"/>
              <a:t>Make their own food through photosynthesis</a:t>
            </a:r>
          </a:p>
          <a:p>
            <a:r>
              <a:rPr lang="en-US" dirty="0" smtClean="0"/>
              <a:t>Organized into two major groups</a:t>
            </a:r>
          </a:p>
          <a:p>
            <a:pPr lvl="1"/>
            <a:r>
              <a:rPr lang="en-US" dirty="0" smtClean="0"/>
              <a:t>Vascular or nonvascular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305300"/>
            <a:ext cx="3200400" cy="214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896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610" y="2819400"/>
            <a:ext cx="8229600" cy="34320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Cells have a cell wall.</a:t>
            </a:r>
          </a:p>
          <a:p>
            <a:r>
              <a:rPr lang="en-US" dirty="0" smtClean="0"/>
              <a:t>More than 1 nucleus</a:t>
            </a:r>
          </a:p>
          <a:p>
            <a:r>
              <a:rPr lang="en-US" dirty="0" smtClean="0"/>
              <a:t>Multi-cellular</a:t>
            </a:r>
          </a:p>
          <a:p>
            <a:r>
              <a:rPr lang="en-US" dirty="0" smtClean="0"/>
              <a:t>Obtain energy from other organisms</a:t>
            </a:r>
          </a:p>
          <a:p>
            <a:pPr lvl="1"/>
            <a:r>
              <a:rPr lang="en-US" dirty="0" smtClean="0"/>
              <a:t>Break down dead or decaying plants and animals</a:t>
            </a:r>
          </a:p>
          <a:p>
            <a:r>
              <a:rPr lang="en-US" dirty="0" smtClean="0"/>
              <a:t>EX: mold, mildew, mushrooms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3371850" cy="224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1293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Most are single celled</a:t>
            </a:r>
          </a:p>
          <a:p>
            <a:r>
              <a:rPr lang="en-US" dirty="0"/>
              <a:t>All have nucleus</a:t>
            </a:r>
          </a:p>
          <a:p>
            <a:r>
              <a:rPr lang="en-US" dirty="0"/>
              <a:t>Eat other organisms for energy</a:t>
            </a:r>
          </a:p>
          <a:p>
            <a:r>
              <a:rPr lang="en-US" dirty="0"/>
              <a:t>Reproduce by dividing or budding</a:t>
            </a:r>
          </a:p>
          <a:p>
            <a:r>
              <a:rPr lang="en-US" dirty="0"/>
              <a:t>Pond water creatures that are not green</a:t>
            </a:r>
          </a:p>
          <a:p>
            <a:r>
              <a:rPr lang="en-US" dirty="0"/>
              <a:t>Microorganisms in the soil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dirty="0"/>
              <a:t>Paramecium</a:t>
            </a:r>
          </a:p>
          <a:p>
            <a:pPr lvl="1"/>
            <a:r>
              <a:rPr lang="en-US" dirty="0"/>
              <a:t>Euglena</a:t>
            </a:r>
          </a:p>
          <a:p>
            <a:pPr lvl="1"/>
            <a:r>
              <a:rPr lang="en-US" dirty="0"/>
              <a:t>amoeba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343400"/>
            <a:ext cx="2669781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406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Moneran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Cells do not have nucleus</a:t>
            </a:r>
          </a:p>
          <a:p>
            <a:r>
              <a:rPr lang="en-US" dirty="0"/>
              <a:t>Single cellular</a:t>
            </a:r>
          </a:p>
          <a:p>
            <a:r>
              <a:rPr lang="en-US" dirty="0" smtClean="0"/>
              <a:t>Smallest </a:t>
            </a:r>
            <a:r>
              <a:rPr lang="en-US" dirty="0"/>
              <a:t>and most numerous</a:t>
            </a:r>
          </a:p>
          <a:p>
            <a:r>
              <a:rPr lang="en-US" dirty="0"/>
              <a:t>Shaped like rods, spirals and round balls</a:t>
            </a:r>
          </a:p>
          <a:p>
            <a:r>
              <a:rPr lang="en-US" dirty="0"/>
              <a:t>Bacteria</a:t>
            </a:r>
          </a:p>
          <a:p>
            <a:pPr lvl="1"/>
            <a:r>
              <a:rPr lang="en-US" dirty="0"/>
              <a:t>Present almost everywhere</a:t>
            </a:r>
          </a:p>
          <a:p>
            <a:pPr lvl="1"/>
            <a:r>
              <a:rPr lang="en-US" dirty="0"/>
              <a:t>Responsible for infectious diseases</a:t>
            </a:r>
          </a:p>
          <a:p>
            <a:r>
              <a:rPr lang="en-US" dirty="0" smtClean="0"/>
              <a:t>Take </a:t>
            </a:r>
            <a:r>
              <a:rPr lang="en-US" dirty="0"/>
              <a:t>nutrients from outside their bodies</a:t>
            </a:r>
          </a:p>
          <a:p>
            <a:r>
              <a:rPr lang="en-US" dirty="0" smtClean="0"/>
              <a:t>Reproduce </a:t>
            </a:r>
            <a:r>
              <a:rPr lang="en-US" dirty="0"/>
              <a:t>by dividing</a:t>
            </a:r>
          </a:p>
          <a:p>
            <a:r>
              <a:rPr lang="en-US" dirty="0"/>
              <a:t>Can be helpful</a:t>
            </a:r>
          </a:p>
          <a:p>
            <a:pPr lvl="1"/>
            <a:r>
              <a:rPr lang="en-US" dirty="0"/>
              <a:t>Metabolize to make some foods – yogurt and cheese</a:t>
            </a:r>
          </a:p>
          <a:p>
            <a:pPr lvl="1"/>
            <a:r>
              <a:rPr lang="en-US" dirty="0"/>
              <a:t>Break down food in digestive system</a:t>
            </a:r>
          </a:p>
          <a:p>
            <a:pPr lvl="1"/>
            <a:r>
              <a:rPr lang="en-US" dirty="0"/>
              <a:t>Break down dead organic material in soil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478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331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224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5 Kingdoms of Life</vt:lpstr>
      <vt:lpstr>Animals</vt:lpstr>
      <vt:lpstr>Plants</vt:lpstr>
      <vt:lpstr>Fungi</vt:lpstr>
      <vt:lpstr>Protists</vt:lpstr>
      <vt:lpstr>Moneran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Skaggs</dc:creator>
  <cp:lastModifiedBy>Julie Skaggs</cp:lastModifiedBy>
  <cp:revision>15</cp:revision>
  <dcterms:created xsi:type="dcterms:W3CDTF">2013-09-23T18:08:10Z</dcterms:created>
  <dcterms:modified xsi:type="dcterms:W3CDTF">2013-10-01T00:48:14Z</dcterms:modified>
</cp:coreProperties>
</file>