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FF55-8C35-4019-8110-8BDBE3C769DB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6AB84ED-08E4-4F64-93D2-BF4D9DE55F9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FF55-8C35-4019-8110-8BDBE3C769DB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B84ED-08E4-4F64-93D2-BF4D9DE55F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FF55-8C35-4019-8110-8BDBE3C769DB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B84ED-08E4-4F64-93D2-BF4D9DE55F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FF55-8C35-4019-8110-8BDBE3C769DB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B84ED-08E4-4F64-93D2-BF4D9DE55F9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FF55-8C35-4019-8110-8BDBE3C769DB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6AB84ED-08E4-4F64-93D2-BF4D9DE55F9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FF55-8C35-4019-8110-8BDBE3C769DB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B84ED-08E4-4F64-93D2-BF4D9DE55F9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FF55-8C35-4019-8110-8BDBE3C769DB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B84ED-08E4-4F64-93D2-BF4D9DE55F9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FF55-8C35-4019-8110-8BDBE3C769DB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B84ED-08E4-4F64-93D2-BF4D9DE55F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FF55-8C35-4019-8110-8BDBE3C769DB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B84ED-08E4-4F64-93D2-BF4D9DE55F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FF55-8C35-4019-8110-8BDBE3C769DB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B84ED-08E4-4F64-93D2-BF4D9DE55F9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9FF55-8C35-4019-8110-8BDBE3C769DB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6AB84ED-08E4-4F64-93D2-BF4D9DE55F9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F29FF55-8C35-4019-8110-8BDBE3C769DB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6AB84ED-08E4-4F64-93D2-BF4D9DE55F9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2, Lesson 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Adjective Phrases &amp; Clauses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/>
          <a:lstStyle/>
          <a:p>
            <a:r>
              <a:rPr lang="en-US" dirty="0" smtClean="0"/>
              <a:t>Exercise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458200" cy="48768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San Juan Capistrano, which is near Los Angeles, is one of California’s historic missions.</a:t>
            </a:r>
          </a:p>
          <a:p>
            <a:pPr marL="514350" indent="-514350">
              <a:buAutoNum type="arabicPeriod"/>
            </a:pPr>
            <a:r>
              <a:rPr lang="en-US" dirty="0" smtClean="0"/>
              <a:t>It was one of the many missions that was founded by the Spanish priest </a:t>
            </a:r>
            <a:r>
              <a:rPr lang="en-US" dirty="0" err="1" smtClean="0"/>
              <a:t>Junipero</a:t>
            </a:r>
            <a:r>
              <a:rPr lang="en-US" dirty="0" smtClean="0"/>
              <a:t> Serra in the 1700’s.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mission was named for St. John Capistrano, who was an Italian theologian of the 1400’s.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mission’s large stone church, which was called the Great Stone Church, was once the largest stone structure west of the Mississippi River.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church, which stood five stories high and was topped by domes and a bell tower, collapsed in an earthquake in 1812.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6. Today the ruins are a picturesque site that attracts many tourists.</a:t>
            </a:r>
          </a:p>
          <a:p>
            <a:pPr>
              <a:buNone/>
            </a:pPr>
            <a:r>
              <a:rPr lang="en-US" dirty="0" smtClean="0"/>
              <a:t>7. However, it is another event that has made the mission famous.</a:t>
            </a:r>
          </a:p>
          <a:p>
            <a:pPr>
              <a:buNone/>
            </a:pPr>
            <a:r>
              <a:rPr lang="en-US" dirty="0" smtClean="0"/>
              <a:t>8. San Juan Capistrano is the place where swallows return to nest every spring from their homes in Argentina.</a:t>
            </a:r>
          </a:p>
          <a:p>
            <a:pPr>
              <a:buNone/>
            </a:pPr>
            <a:r>
              <a:rPr lang="en-US" dirty="0" smtClean="0"/>
              <a:t>9. March 19, the feast of Saint Joseph, is the day when thousands of swallows return to the mission.</a:t>
            </a:r>
          </a:p>
          <a:p>
            <a:pPr>
              <a:buNone/>
            </a:pPr>
            <a:r>
              <a:rPr lang="en-US" dirty="0" smtClean="0"/>
              <a:t>10. The people of San Juan Capistrano celebrate the return with a parade that features horses and dancing.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/>
          <a:lstStyle/>
          <a:p>
            <a:r>
              <a:rPr lang="en-US" dirty="0" smtClean="0"/>
              <a:t>Exercise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8382000" cy="518160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San Juan Capistrano is called the jewel </a:t>
            </a:r>
            <a:r>
              <a:rPr lang="en-US" b="1" u="sng" dirty="0" smtClean="0"/>
              <a:t>of California </a:t>
            </a:r>
            <a:r>
              <a:rPr lang="en-US" dirty="0" smtClean="0"/>
              <a:t>because of its beauty.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original mission church, </a:t>
            </a:r>
            <a:r>
              <a:rPr lang="en-US" b="1" dirty="0" smtClean="0"/>
              <a:t>which is still standing</a:t>
            </a:r>
            <a:r>
              <a:rPr lang="en-US" dirty="0" smtClean="0"/>
              <a:t>, was built in 1782.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This church is the oldest building </a:t>
            </a:r>
            <a:r>
              <a:rPr lang="en-US" b="1" dirty="0" smtClean="0"/>
              <a:t>in California</a:t>
            </a:r>
            <a:r>
              <a:rPr lang="en-US" dirty="0" smtClean="0"/>
              <a:t>, according to some historians.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swallows came to Capistrano as an escape from an innkeeper </a:t>
            </a:r>
            <a:r>
              <a:rPr lang="en-US" b="1" dirty="0" smtClean="0"/>
              <a:t>who had destroyed their nests</a:t>
            </a:r>
            <a:r>
              <a:rPr lang="en-US" dirty="0" smtClean="0"/>
              <a:t>, according to legend.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swallows build mud nests </a:t>
            </a:r>
            <a:r>
              <a:rPr lang="en-US" b="1" dirty="0" smtClean="0"/>
              <a:t>that hang under the eaves of the mission buildings.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mission, </a:t>
            </a:r>
            <a:r>
              <a:rPr lang="en-US" b="1" dirty="0" smtClean="0"/>
              <a:t>which had fallen into ruins, </a:t>
            </a:r>
            <a:r>
              <a:rPr lang="en-US" dirty="0" smtClean="0"/>
              <a:t>was restored in the  20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 Phrases &amp;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Made of a preposition, object of preposition and any modifiers</a:t>
            </a:r>
          </a:p>
          <a:p>
            <a:r>
              <a:rPr lang="en-US" dirty="0" smtClean="0"/>
              <a:t>It is an adjective phrase when the prepositional phrase describes the noun.</a:t>
            </a:r>
          </a:p>
          <a:p>
            <a:endParaRPr lang="en-US" dirty="0" smtClean="0"/>
          </a:p>
          <a:p>
            <a:r>
              <a:rPr lang="en-US" dirty="0" smtClean="0"/>
              <a:t>A clause has a subject and a preposition.</a:t>
            </a:r>
          </a:p>
          <a:p>
            <a:pPr lvl="1"/>
            <a:r>
              <a:rPr lang="en-US" dirty="0" smtClean="0"/>
              <a:t>Dependent clauses do not express a complete thought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Adjective clauses usually start with who, whom, whose, which, that, where, or when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Restrictive clauses are necessary to the meaning of a sentence</a:t>
            </a:r>
          </a:p>
          <a:p>
            <a:endParaRPr lang="en-US" dirty="0" smtClean="0"/>
          </a:p>
          <a:p>
            <a:r>
              <a:rPr lang="en-US" dirty="0" smtClean="0"/>
              <a:t>Non restrictive clauses are not necessary to the meaning of a sentence.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 Phrases &amp; Clauses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143000"/>
            <a:ext cx="8153400" cy="4876800"/>
          </a:xfrm>
        </p:spPr>
        <p:txBody>
          <a:bodyPr>
            <a:normAutofit fontScale="92500"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dirty="0" smtClean="0"/>
              <a:t>Our class did research about Oakwood’s history.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dirty="0" smtClean="0"/>
              <a:t>We read newspapers from the past.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dirty="0" smtClean="0"/>
              <a:t>Our neighborhood was once a home for African American workers.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dirty="0" smtClean="0"/>
              <a:t>During World War II, African Americans from the south came here to work.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dirty="0" smtClean="0"/>
              <a:t>Their role in the community’s history was important.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dirty="0" smtClean="0"/>
              <a:t>They build the school at the corner.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4400" y="304800"/>
            <a:ext cx="7772400" cy="868362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Exercise 1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Underline the adjective phrase and circle the noun it modifies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9154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Exercise 2 </a:t>
            </a:r>
            <a:r>
              <a:rPr lang="en-US" sz="1400" dirty="0" smtClean="0"/>
              <a:t>Underline the </a:t>
            </a:r>
            <a:r>
              <a:rPr lang="en-US" sz="1400" dirty="0" err="1" smtClean="0"/>
              <a:t>adj</a:t>
            </a:r>
            <a:r>
              <a:rPr lang="en-US" sz="1400" dirty="0" smtClean="0"/>
              <a:t> clause, circle the noun it modifies, state if it is restrictive or non restrictive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458200" cy="48768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San Juan Capistrano, which is near Los Angeles, is one of California’s historic missions.</a:t>
            </a:r>
          </a:p>
          <a:p>
            <a:pPr marL="514350" indent="-514350">
              <a:buAutoNum type="arabicPeriod"/>
            </a:pPr>
            <a:r>
              <a:rPr lang="en-US" dirty="0" smtClean="0"/>
              <a:t>It was one of the many missions that was founded by the Spanish priest </a:t>
            </a:r>
            <a:r>
              <a:rPr lang="en-US" dirty="0" err="1" smtClean="0"/>
              <a:t>Junipero</a:t>
            </a:r>
            <a:r>
              <a:rPr lang="en-US" dirty="0" smtClean="0"/>
              <a:t> Serra in the 1700’s.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mission was named for St. John Capistrano, who was an Italian theologian of the 1400’s.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mission’s large stone church, which was called the Great Stone Church, was once the largest stone structure west of the Mississippi River.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church, which stood five stories high and was topped by domes and a bell tower, collapsed in an earthquake in 1812.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276600" y="1066800"/>
            <a:ext cx="3276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85800" y="3276600"/>
            <a:ext cx="4038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400800" y="2895600"/>
            <a:ext cx="19050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286000" y="4953000"/>
            <a:ext cx="57912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572000" y="1981200"/>
            <a:ext cx="39624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33400" y="5410200"/>
            <a:ext cx="3124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85800" y="2438400"/>
            <a:ext cx="4495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48200" y="3810000"/>
            <a:ext cx="39624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09600" y="4114800"/>
            <a:ext cx="19812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6. Today the ruins are a picturesque site that attracts many tourists.</a:t>
            </a:r>
          </a:p>
          <a:p>
            <a:pPr>
              <a:buNone/>
            </a:pPr>
            <a:r>
              <a:rPr lang="en-US" dirty="0" smtClean="0"/>
              <a:t>7. However, it is another event that has made the mission famous.</a:t>
            </a:r>
          </a:p>
          <a:p>
            <a:pPr>
              <a:buNone/>
            </a:pPr>
            <a:r>
              <a:rPr lang="en-US" dirty="0" smtClean="0"/>
              <a:t>8. San Juan Capistrano is the place where swallows return to nest every spring from their homes in Argentina.</a:t>
            </a:r>
          </a:p>
          <a:p>
            <a:pPr>
              <a:buNone/>
            </a:pPr>
            <a:r>
              <a:rPr lang="en-US" dirty="0" smtClean="0"/>
              <a:t>9. March 19, the feast of Saint Joseph, is the day when thousands of swallows return to the mission.</a:t>
            </a:r>
          </a:p>
          <a:p>
            <a:pPr>
              <a:buNone/>
            </a:pPr>
            <a:r>
              <a:rPr lang="en-US" dirty="0" smtClean="0"/>
              <a:t>10. The people of San Juan Capistrano celebrate the return with a parade that features horses and dancing.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/>
          <a:lstStyle/>
          <a:p>
            <a:r>
              <a:rPr lang="en-US" dirty="0" smtClean="0"/>
              <a:t>Exercise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8382000" cy="518160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San Juan Capistrano is called the jewel </a:t>
            </a:r>
            <a:r>
              <a:rPr lang="en-US" b="1" u="sng" dirty="0" smtClean="0"/>
              <a:t>of California </a:t>
            </a:r>
            <a:r>
              <a:rPr lang="en-US" dirty="0" smtClean="0"/>
              <a:t>because of its beauty.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original mission church, </a:t>
            </a:r>
            <a:r>
              <a:rPr lang="en-US" b="1" dirty="0" smtClean="0"/>
              <a:t>which is still standing</a:t>
            </a:r>
            <a:r>
              <a:rPr lang="en-US" dirty="0" smtClean="0"/>
              <a:t>, was built in 1782.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This church is the oldest building </a:t>
            </a:r>
            <a:r>
              <a:rPr lang="en-US" b="1" dirty="0" smtClean="0"/>
              <a:t>in California</a:t>
            </a:r>
            <a:r>
              <a:rPr lang="en-US" dirty="0" smtClean="0"/>
              <a:t>, according to some historians.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swallows came to Capistrano as an escape from an innkeeper </a:t>
            </a:r>
            <a:r>
              <a:rPr lang="en-US" b="1" dirty="0" smtClean="0"/>
              <a:t>who had destroyed their nests</a:t>
            </a:r>
            <a:r>
              <a:rPr lang="en-US" dirty="0" smtClean="0"/>
              <a:t>, according to legend.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swallows build mud nests </a:t>
            </a:r>
            <a:r>
              <a:rPr lang="en-US" b="1" dirty="0" smtClean="0"/>
              <a:t>that hang under the eaves of the mission buildings.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mission, </a:t>
            </a:r>
            <a:r>
              <a:rPr lang="en-US" b="1" dirty="0" smtClean="0"/>
              <a:t>which had fallen into ruins, </a:t>
            </a:r>
            <a:r>
              <a:rPr lang="en-US" dirty="0" smtClean="0"/>
              <a:t>was restored in the  20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Answers for each exercise follow.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/>
          <a:lstStyle/>
          <a:p>
            <a:r>
              <a:rPr lang="en-US" dirty="0" smtClean="0"/>
              <a:t>Exercise 1 </a:t>
            </a:r>
            <a:r>
              <a:rPr lang="en-US" sz="1200" dirty="0" smtClean="0"/>
              <a:t>Underline the adjective phrase and circle the noun it modifies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143000"/>
            <a:ext cx="8153400" cy="4876800"/>
          </a:xfrm>
        </p:spPr>
        <p:txBody>
          <a:bodyPr>
            <a:normAutofit fontScale="92500"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dirty="0" smtClean="0"/>
              <a:t>Our class did research about Oakwood’s history.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dirty="0" smtClean="0"/>
              <a:t>We read newspapers from the past.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dirty="0" smtClean="0"/>
              <a:t>Our neighborhood was once a home for African American workers.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dirty="0" smtClean="0"/>
              <a:t>During World War II, African Americans from the south came here to work.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dirty="0" smtClean="0"/>
              <a:t>Their role in the community’s history was important.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dirty="0" smtClean="0"/>
              <a:t>They build the school at the corner.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590800" y="1371600"/>
            <a:ext cx="990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419600" y="2514600"/>
            <a:ext cx="685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057400" y="1981200"/>
            <a:ext cx="13716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429000" y="3124200"/>
            <a:ext cx="2209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667000" y="5029200"/>
            <a:ext cx="990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676400" y="4419600"/>
            <a:ext cx="685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3657600" y="1676400"/>
            <a:ext cx="274320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505200" y="2286000"/>
            <a:ext cx="137160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181600" y="2971800"/>
            <a:ext cx="320040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638800" y="3657600"/>
            <a:ext cx="152400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209800" y="4800600"/>
            <a:ext cx="297180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505200" y="5334000"/>
            <a:ext cx="152400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65</TotalTime>
  <Words>868</Words>
  <Application>Microsoft Office PowerPoint</Application>
  <PresentationFormat>On-screen Show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Equity</vt:lpstr>
      <vt:lpstr>Adjective Phrases &amp; Clauses</vt:lpstr>
      <vt:lpstr>Adjective Phrases &amp; Clauses</vt:lpstr>
      <vt:lpstr>Adjective Phrases &amp; Clauses</vt:lpstr>
      <vt:lpstr>Slide 4</vt:lpstr>
      <vt:lpstr>Exercise 2 Underline the adj clause, circle the noun it modifies, state if it is restrictive or non restrictive</vt:lpstr>
      <vt:lpstr>Exercise 2</vt:lpstr>
      <vt:lpstr>Exercise 3</vt:lpstr>
      <vt:lpstr>ANSWERS</vt:lpstr>
      <vt:lpstr>Exercise 1 Underline the adjective phrase and circle the noun it modifies</vt:lpstr>
      <vt:lpstr>Exercise 2</vt:lpstr>
      <vt:lpstr>Exercise 2</vt:lpstr>
      <vt:lpstr>Exercise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Adjective Phrases &amp; Clauses</dc:title>
  <dc:creator>Julie Skaggs</dc:creator>
  <cp:lastModifiedBy>Julie Skaggs</cp:lastModifiedBy>
  <cp:revision>7</cp:revision>
  <dcterms:created xsi:type="dcterms:W3CDTF">2014-02-24T18:04:37Z</dcterms:created>
  <dcterms:modified xsi:type="dcterms:W3CDTF">2014-02-24T19:09:55Z</dcterms:modified>
</cp:coreProperties>
</file>