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5A6C8-7FCD-4F13-853E-24280828FAF6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22F44-F887-4602-8B73-AAC2D74C3C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28600"/>
            <a:ext cx="7772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Mass – the amount of matter in an object</a:t>
            </a:r>
          </a:p>
          <a:p>
            <a:r>
              <a:rPr lang="en-US" sz="3600" dirty="0" smtClean="0"/>
              <a:t>unit of measurement mg, g, kg</a:t>
            </a:r>
          </a:p>
          <a:p>
            <a:r>
              <a:rPr lang="en-US" sz="3600" dirty="0" smtClean="0"/>
              <a:t>Mass of an object NEVER changes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41910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Weight – is the measurement of the pull of gravity on an object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60070" y="399385"/>
            <a:ext cx="7406640" cy="4715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232" tIns="41116" rIns="82232" bIns="41116">
            <a:spAutoFit/>
          </a:bodyPr>
          <a:lstStyle/>
          <a:p>
            <a:pPr algn="ctr"/>
            <a:r>
              <a:rPr lang="en-US" sz="4300" dirty="0">
                <a:solidFill>
                  <a:srgbClr val="000000"/>
                </a:solidFill>
                <a:latin typeface="Times New Roman - 48"/>
              </a:rPr>
              <a:t>Finding Volume</a:t>
            </a:r>
          </a:p>
          <a:p>
            <a:pPr algn="ctr"/>
            <a:endParaRPr lang="en-US" sz="4300" dirty="0">
              <a:solidFill>
                <a:srgbClr val="000000"/>
              </a:solidFill>
              <a:latin typeface="Times New Roman - 48"/>
            </a:endParaRPr>
          </a:p>
          <a:p>
            <a:r>
              <a:rPr lang="en-US" sz="4300" dirty="0">
                <a:solidFill>
                  <a:srgbClr val="000000"/>
                </a:solidFill>
                <a:latin typeface="Times New Roman - 48"/>
              </a:rPr>
              <a:t>Volume - the amount of space </a:t>
            </a:r>
            <a:r>
              <a:rPr lang="en-US" sz="4300" dirty="0" smtClean="0">
                <a:solidFill>
                  <a:srgbClr val="000000"/>
                </a:solidFill>
                <a:latin typeface="Times New Roman - 48"/>
              </a:rPr>
              <a:t>matter </a:t>
            </a:r>
            <a:r>
              <a:rPr lang="en-US" sz="4300" dirty="0">
                <a:solidFill>
                  <a:srgbClr val="000000"/>
                </a:solidFill>
                <a:latin typeface="Times New Roman - 48"/>
              </a:rPr>
              <a:t>takes up</a:t>
            </a:r>
          </a:p>
          <a:p>
            <a:endParaRPr lang="en-US" sz="4300" dirty="0">
              <a:solidFill>
                <a:srgbClr val="000000"/>
              </a:solidFill>
              <a:latin typeface="Times New Roman - 48"/>
            </a:endParaRPr>
          </a:p>
          <a:p>
            <a:r>
              <a:rPr lang="en-US" sz="4300" dirty="0">
                <a:solidFill>
                  <a:srgbClr val="000000"/>
                </a:solidFill>
                <a:latin typeface="Times New Roman - 48"/>
              </a:rPr>
              <a:t>How we find it depends on what it is...</a:t>
            </a:r>
          </a:p>
        </p:txBody>
      </p:sp>
      <p:grpSp>
        <p:nvGrpSpPr>
          <p:cNvPr id="2" name="Group 99"/>
          <p:cNvGrpSpPr>
            <a:grpSpLocks/>
          </p:cNvGrpSpPr>
          <p:nvPr/>
        </p:nvGrpSpPr>
        <p:grpSpPr bwMode="auto">
          <a:xfrm>
            <a:off x="4366260" y="5209114"/>
            <a:ext cx="2897505" cy="1330805"/>
            <a:chOff x="2911" y="3383"/>
            <a:chExt cx="2028" cy="933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2912" y="3383"/>
              <a:ext cx="2027" cy="1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6" y="0"/>
                </a:cxn>
                <a:cxn ang="0">
                  <a:pos x="2026" y="117"/>
                </a:cxn>
                <a:cxn ang="0">
                  <a:pos x="428" y="117"/>
                </a:cxn>
                <a:cxn ang="0">
                  <a:pos x="0" y="0"/>
                </a:cxn>
              </a:cxnLst>
              <a:rect l="0" t="0" r="r" b="b"/>
              <a:pathLst>
                <a:path w="2027" h="118">
                  <a:moveTo>
                    <a:pt x="0" y="0"/>
                  </a:moveTo>
                  <a:lnTo>
                    <a:pt x="1596" y="0"/>
                  </a:lnTo>
                  <a:lnTo>
                    <a:pt x="2026" y="117"/>
                  </a:lnTo>
                  <a:lnTo>
                    <a:pt x="428" y="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BC02"/>
            </a:solidFill>
            <a:ln w="0" cap="flat">
              <a:solidFill>
                <a:srgbClr val="8CBC02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2912" y="3383"/>
              <a:ext cx="2027" cy="118"/>
            </a:xfrm>
            <a:custGeom>
              <a:avLst/>
              <a:gdLst/>
              <a:ahLst/>
              <a:cxnLst>
                <a:cxn ang="0">
                  <a:pos x="429" y="117"/>
                </a:cxn>
                <a:cxn ang="0">
                  <a:pos x="2026" y="117"/>
                </a:cxn>
                <a:cxn ang="0">
                  <a:pos x="1596" y="0"/>
                </a:cxn>
                <a:cxn ang="0">
                  <a:pos x="0" y="0"/>
                </a:cxn>
                <a:cxn ang="0">
                  <a:pos x="429" y="117"/>
                </a:cxn>
              </a:cxnLst>
              <a:rect l="0" t="0" r="r" b="b"/>
              <a:pathLst>
                <a:path w="2027" h="118">
                  <a:moveTo>
                    <a:pt x="429" y="117"/>
                  </a:moveTo>
                  <a:lnTo>
                    <a:pt x="2026" y="117"/>
                  </a:lnTo>
                  <a:lnTo>
                    <a:pt x="1596" y="0"/>
                  </a:lnTo>
                  <a:lnTo>
                    <a:pt x="0" y="0"/>
                  </a:lnTo>
                  <a:lnTo>
                    <a:pt x="429" y="117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2911" y="3384"/>
              <a:ext cx="431" cy="9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0" y="115"/>
                </a:cxn>
                <a:cxn ang="0">
                  <a:pos x="430" y="931"/>
                </a:cxn>
                <a:cxn ang="0">
                  <a:pos x="0" y="770"/>
                </a:cxn>
                <a:cxn ang="0">
                  <a:pos x="0" y="0"/>
                </a:cxn>
              </a:cxnLst>
              <a:rect l="0" t="0" r="r" b="b"/>
              <a:pathLst>
                <a:path w="431" h="932">
                  <a:moveTo>
                    <a:pt x="0" y="0"/>
                  </a:moveTo>
                  <a:lnTo>
                    <a:pt x="430" y="115"/>
                  </a:lnTo>
                  <a:lnTo>
                    <a:pt x="430" y="931"/>
                  </a:lnTo>
                  <a:lnTo>
                    <a:pt x="0" y="7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BC02"/>
            </a:solidFill>
            <a:ln w="0" cap="flat">
              <a:solidFill>
                <a:srgbClr val="8CBC02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2911" y="3384"/>
              <a:ext cx="432" cy="932"/>
            </a:xfrm>
            <a:custGeom>
              <a:avLst/>
              <a:gdLst/>
              <a:ahLst/>
              <a:cxnLst>
                <a:cxn ang="0">
                  <a:pos x="0" y="770"/>
                </a:cxn>
                <a:cxn ang="0">
                  <a:pos x="431" y="931"/>
                </a:cxn>
                <a:cxn ang="0">
                  <a:pos x="431" y="115"/>
                </a:cxn>
                <a:cxn ang="0">
                  <a:pos x="0" y="0"/>
                </a:cxn>
                <a:cxn ang="0">
                  <a:pos x="0" y="770"/>
                </a:cxn>
              </a:cxnLst>
              <a:rect l="0" t="0" r="r" b="b"/>
              <a:pathLst>
                <a:path w="432" h="932">
                  <a:moveTo>
                    <a:pt x="0" y="770"/>
                  </a:moveTo>
                  <a:lnTo>
                    <a:pt x="431" y="931"/>
                  </a:lnTo>
                  <a:lnTo>
                    <a:pt x="431" y="115"/>
                  </a:lnTo>
                  <a:lnTo>
                    <a:pt x="0" y="0"/>
                  </a:lnTo>
                  <a:lnTo>
                    <a:pt x="0" y="77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341" y="3500"/>
              <a:ext cx="1598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7" y="0"/>
                </a:cxn>
                <a:cxn ang="0">
                  <a:pos x="1597" y="815"/>
                </a:cxn>
                <a:cxn ang="0">
                  <a:pos x="0" y="815"/>
                </a:cxn>
                <a:cxn ang="0">
                  <a:pos x="0" y="0"/>
                </a:cxn>
              </a:cxnLst>
              <a:rect l="0" t="0" r="r" b="b"/>
              <a:pathLst>
                <a:path w="1598" h="816">
                  <a:moveTo>
                    <a:pt x="0" y="0"/>
                  </a:moveTo>
                  <a:lnTo>
                    <a:pt x="1597" y="0"/>
                  </a:lnTo>
                  <a:lnTo>
                    <a:pt x="1597" y="815"/>
                  </a:lnTo>
                  <a:lnTo>
                    <a:pt x="0" y="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BC02"/>
            </a:solidFill>
            <a:ln w="0" cap="flat">
              <a:solidFill>
                <a:srgbClr val="8CBC02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341" y="3499"/>
              <a:ext cx="1598" cy="817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1597" y="816"/>
                </a:cxn>
                <a:cxn ang="0">
                  <a:pos x="1597" y="0"/>
                </a:cxn>
                <a:cxn ang="0">
                  <a:pos x="0" y="0"/>
                </a:cxn>
                <a:cxn ang="0">
                  <a:pos x="0" y="816"/>
                </a:cxn>
              </a:cxnLst>
              <a:rect l="0" t="0" r="r" b="b"/>
              <a:pathLst>
                <a:path w="1598" h="817">
                  <a:moveTo>
                    <a:pt x="0" y="816"/>
                  </a:moveTo>
                  <a:lnTo>
                    <a:pt x="1597" y="816"/>
                  </a:lnTo>
                  <a:lnTo>
                    <a:pt x="1597" y="0"/>
                  </a:lnTo>
                  <a:lnTo>
                    <a:pt x="0" y="0"/>
                  </a:lnTo>
                  <a:lnTo>
                    <a:pt x="0" y="816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402" y="3558"/>
              <a:ext cx="1476" cy="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5" y="0"/>
                </a:cxn>
                <a:cxn ang="0">
                  <a:pos x="1475" y="90"/>
                </a:cxn>
                <a:cxn ang="0">
                  <a:pos x="0" y="90"/>
                </a:cxn>
                <a:cxn ang="0">
                  <a:pos x="0" y="0"/>
                </a:cxn>
              </a:cxnLst>
              <a:rect l="0" t="0" r="r" b="b"/>
              <a:pathLst>
                <a:path w="1476" h="91">
                  <a:moveTo>
                    <a:pt x="0" y="0"/>
                  </a:moveTo>
                  <a:lnTo>
                    <a:pt x="1475" y="0"/>
                  </a:lnTo>
                  <a:lnTo>
                    <a:pt x="1475" y="90"/>
                  </a:lnTo>
                  <a:lnTo>
                    <a:pt x="0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4FF"/>
            </a:solidFill>
            <a:ln w="0" cap="flat">
              <a:solidFill>
                <a:srgbClr val="EDF4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402" y="3558"/>
              <a:ext cx="1476" cy="91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475" y="90"/>
                </a:cxn>
                <a:cxn ang="0">
                  <a:pos x="1475" y="0"/>
                </a:cxn>
                <a:cxn ang="0">
                  <a:pos x="0" y="0"/>
                </a:cxn>
                <a:cxn ang="0">
                  <a:pos x="0" y="90"/>
                </a:cxn>
              </a:cxnLst>
              <a:rect l="0" t="0" r="r" b="b"/>
              <a:pathLst>
                <a:path w="1476" h="91">
                  <a:moveTo>
                    <a:pt x="0" y="90"/>
                  </a:moveTo>
                  <a:lnTo>
                    <a:pt x="1475" y="90"/>
                  </a:lnTo>
                  <a:lnTo>
                    <a:pt x="1475" y="0"/>
                  </a:lnTo>
                  <a:lnTo>
                    <a:pt x="0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2926" y="3443"/>
              <a:ext cx="399" cy="2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8" y="110"/>
                </a:cxn>
                <a:cxn ang="0">
                  <a:pos x="398" y="221"/>
                </a:cxn>
                <a:cxn ang="0">
                  <a:pos x="0" y="76"/>
                </a:cxn>
                <a:cxn ang="0">
                  <a:pos x="0" y="0"/>
                </a:cxn>
              </a:cxnLst>
              <a:rect l="0" t="0" r="r" b="b"/>
              <a:pathLst>
                <a:path w="399" h="222">
                  <a:moveTo>
                    <a:pt x="0" y="0"/>
                  </a:moveTo>
                  <a:lnTo>
                    <a:pt x="398" y="110"/>
                  </a:lnTo>
                  <a:lnTo>
                    <a:pt x="398" y="221"/>
                  </a:lnTo>
                  <a:lnTo>
                    <a:pt x="0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2926" y="3442"/>
              <a:ext cx="399" cy="223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398" y="222"/>
                </a:cxn>
                <a:cxn ang="0">
                  <a:pos x="398" y="111"/>
                </a:cxn>
                <a:cxn ang="0">
                  <a:pos x="0" y="0"/>
                </a:cxn>
                <a:cxn ang="0">
                  <a:pos x="0" y="76"/>
                </a:cxn>
              </a:cxnLst>
              <a:rect l="0" t="0" r="r" b="b"/>
              <a:pathLst>
                <a:path w="399" h="223">
                  <a:moveTo>
                    <a:pt x="0" y="76"/>
                  </a:moveTo>
                  <a:lnTo>
                    <a:pt x="398" y="222"/>
                  </a:lnTo>
                  <a:lnTo>
                    <a:pt x="398" y="111"/>
                  </a:lnTo>
                  <a:lnTo>
                    <a:pt x="0" y="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004" y="3391"/>
              <a:ext cx="1843" cy="1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3" y="0"/>
                </a:cxn>
                <a:cxn ang="0">
                  <a:pos x="1842" y="101"/>
                </a:cxn>
                <a:cxn ang="0">
                  <a:pos x="368" y="101"/>
                </a:cxn>
                <a:cxn ang="0">
                  <a:pos x="0" y="0"/>
                </a:cxn>
              </a:cxnLst>
              <a:rect l="0" t="0" r="r" b="b"/>
              <a:pathLst>
                <a:path w="1843" h="102">
                  <a:moveTo>
                    <a:pt x="0" y="0"/>
                  </a:moveTo>
                  <a:lnTo>
                    <a:pt x="1473" y="0"/>
                  </a:lnTo>
                  <a:lnTo>
                    <a:pt x="1842" y="101"/>
                  </a:lnTo>
                  <a:lnTo>
                    <a:pt x="368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8C00"/>
            </a:solidFill>
            <a:ln w="0" cap="flat">
              <a:solidFill>
                <a:srgbClr val="8C8C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004" y="3391"/>
              <a:ext cx="1843" cy="101"/>
            </a:xfrm>
            <a:custGeom>
              <a:avLst/>
              <a:gdLst/>
              <a:ahLst/>
              <a:cxnLst>
                <a:cxn ang="0">
                  <a:pos x="367" y="100"/>
                </a:cxn>
                <a:cxn ang="0">
                  <a:pos x="1842" y="100"/>
                </a:cxn>
                <a:cxn ang="0">
                  <a:pos x="1474" y="0"/>
                </a:cxn>
                <a:cxn ang="0">
                  <a:pos x="0" y="0"/>
                </a:cxn>
                <a:cxn ang="0">
                  <a:pos x="367" y="100"/>
                </a:cxn>
              </a:cxnLst>
              <a:rect l="0" t="0" r="r" b="b"/>
              <a:pathLst>
                <a:path w="1843" h="101">
                  <a:moveTo>
                    <a:pt x="367" y="100"/>
                  </a:moveTo>
                  <a:lnTo>
                    <a:pt x="1842" y="100"/>
                  </a:lnTo>
                  <a:lnTo>
                    <a:pt x="1474" y="0"/>
                  </a:lnTo>
                  <a:lnTo>
                    <a:pt x="0" y="0"/>
                  </a:lnTo>
                  <a:lnTo>
                    <a:pt x="367" y="10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4711" y="3558"/>
              <a:ext cx="167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" y="0"/>
                </a:cxn>
                <a:cxn ang="0">
                  <a:pos x="166" y="60"/>
                </a:cxn>
                <a:cxn ang="0">
                  <a:pos x="0" y="0"/>
                </a:cxn>
              </a:cxnLst>
              <a:rect l="0" t="0" r="r" b="b"/>
              <a:pathLst>
                <a:path w="167" h="61">
                  <a:moveTo>
                    <a:pt x="0" y="0"/>
                  </a:moveTo>
                  <a:lnTo>
                    <a:pt x="166" y="0"/>
                  </a:lnTo>
                  <a:lnTo>
                    <a:pt x="166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4711" y="3558"/>
              <a:ext cx="168" cy="61"/>
            </a:xfrm>
            <a:custGeom>
              <a:avLst/>
              <a:gdLst/>
              <a:ahLst/>
              <a:cxnLst>
                <a:cxn ang="0">
                  <a:pos x="167" y="60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167" y="60"/>
                </a:cxn>
              </a:cxnLst>
              <a:rect l="0" t="0" r="r" b="b"/>
              <a:pathLst>
                <a:path w="168" h="61">
                  <a:moveTo>
                    <a:pt x="167" y="60"/>
                  </a:moveTo>
                  <a:lnTo>
                    <a:pt x="167" y="0"/>
                  </a:lnTo>
                  <a:lnTo>
                    <a:pt x="0" y="0"/>
                  </a:lnTo>
                  <a:lnTo>
                    <a:pt x="167" y="6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402" y="3618"/>
              <a:ext cx="1476" cy="6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5" y="0"/>
                </a:cxn>
                <a:cxn ang="0">
                  <a:pos x="1475" y="639"/>
                </a:cxn>
                <a:cxn ang="0">
                  <a:pos x="0" y="639"/>
                </a:cxn>
                <a:cxn ang="0">
                  <a:pos x="0" y="0"/>
                </a:cxn>
              </a:cxnLst>
              <a:rect l="0" t="0" r="r" b="b"/>
              <a:pathLst>
                <a:path w="1476" h="640">
                  <a:moveTo>
                    <a:pt x="0" y="0"/>
                  </a:moveTo>
                  <a:lnTo>
                    <a:pt x="1475" y="0"/>
                  </a:lnTo>
                  <a:lnTo>
                    <a:pt x="1475" y="639"/>
                  </a:lnTo>
                  <a:lnTo>
                    <a:pt x="0" y="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FFF"/>
            </a:solidFill>
            <a:ln w="0" cap="flat">
              <a:solidFill>
                <a:srgbClr val="ED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auto">
            <a:xfrm>
              <a:off x="3402" y="3618"/>
              <a:ext cx="1476" cy="640"/>
            </a:xfrm>
            <a:custGeom>
              <a:avLst/>
              <a:gdLst/>
              <a:ahLst/>
              <a:cxnLst>
                <a:cxn ang="0">
                  <a:pos x="0" y="639"/>
                </a:cxn>
                <a:cxn ang="0">
                  <a:pos x="1475" y="639"/>
                </a:cxn>
                <a:cxn ang="0">
                  <a:pos x="1475" y="0"/>
                </a:cxn>
                <a:cxn ang="0">
                  <a:pos x="0" y="0"/>
                </a:cxn>
                <a:cxn ang="0">
                  <a:pos x="0" y="639"/>
                </a:cxn>
              </a:cxnLst>
              <a:rect l="0" t="0" r="r" b="b"/>
              <a:pathLst>
                <a:path w="1476" h="640">
                  <a:moveTo>
                    <a:pt x="0" y="639"/>
                  </a:moveTo>
                  <a:lnTo>
                    <a:pt x="1475" y="639"/>
                  </a:lnTo>
                  <a:lnTo>
                    <a:pt x="1475" y="0"/>
                  </a:lnTo>
                  <a:lnTo>
                    <a:pt x="0" y="0"/>
                  </a:lnTo>
                  <a:lnTo>
                    <a:pt x="0" y="639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auto">
            <a:xfrm>
              <a:off x="2926" y="3492"/>
              <a:ext cx="399" cy="1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398" y="61"/>
                </a:cxn>
                <a:cxn ang="0">
                  <a:pos x="398" y="172"/>
                </a:cxn>
                <a:cxn ang="0">
                  <a:pos x="0" y="27"/>
                </a:cxn>
                <a:cxn ang="0">
                  <a:pos x="0" y="0"/>
                </a:cxn>
              </a:cxnLst>
              <a:rect l="0" t="0" r="r" b="b"/>
              <a:pathLst>
                <a:path w="399" h="173">
                  <a:moveTo>
                    <a:pt x="0" y="0"/>
                  </a:moveTo>
                  <a:lnTo>
                    <a:pt x="179" y="0"/>
                  </a:lnTo>
                  <a:lnTo>
                    <a:pt x="398" y="61"/>
                  </a:lnTo>
                  <a:lnTo>
                    <a:pt x="398" y="172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4FF"/>
            </a:solidFill>
            <a:ln w="0" cap="flat">
              <a:solidFill>
                <a:srgbClr val="EDF4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auto">
            <a:xfrm>
              <a:off x="2926" y="3492"/>
              <a:ext cx="399" cy="173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398" y="172"/>
                </a:cxn>
                <a:cxn ang="0">
                  <a:pos x="398" y="61"/>
                </a:cxn>
                <a:cxn ang="0">
                  <a:pos x="180" y="1"/>
                </a:cxn>
                <a:cxn ang="0">
                  <a:pos x="0" y="0"/>
                </a:cxn>
                <a:cxn ang="0">
                  <a:pos x="0" y="26"/>
                </a:cxn>
              </a:cxnLst>
              <a:rect l="0" t="0" r="r" b="b"/>
              <a:pathLst>
                <a:path w="399" h="173">
                  <a:moveTo>
                    <a:pt x="0" y="26"/>
                  </a:moveTo>
                  <a:lnTo>
                    <a:pt x="398" y="172"/>
                  </a:lnTo>
                  <a:lnTo>
                    <a:pt x="398" y="61"/>
                  </a:lnTo>
                  <a:lnTo>
                    <a:pt x="180" y="1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auto">
            <a:xfrm>
              <a:off x="3146" y="3429"/>
              <a:ext cx="1358" cy="6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357" y="0"/>
                </a:cxn>
                <a:cxn ang="0">
                  <a:pos x="1357" y="60"/>
                </a:cxn>
                <a:cxn ang="0">
                  <a:pos x="225" y="63"/>
                </a:cxn>
                <a:cxn ang="0">
                  <a:pos x="0" y="1"/>
                </a:cxn>
              </a:cxnLst>
              <a:rect l="0" t="0" r="r" b="b"/>
              <a:pathLst>
                <a:path w="1358" h="64">
                  <a:moveTo>
                    <a:pt x="0" y="1"/>
                  </a:moveTo>
                  <a:lnTo>
                    <a:pt x="1357" y="0"/>
                  </a:lnTo>
                  <a:lnTo>
                    <a:pt x="1357" y="60"/>
                  </a:lnTo>
                  <a:lnTo>
                    <a:pt x="225" y="6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auto">
            <a:xfrm>
              <a:off x="3146" y="3429"/>
              <a:ext cx="1358" cy="63"/>
            </a:xfrm>
            <a:custGeom>
              <a:avLst/>
              <a:gdLst/>
              <a:ahLst/>
              <a:cxnLst>
                <a:cxn ang="0">
                  <a:pos x="225" y="62"/>
                </a:cxn>
                <a:cxn ang="0">
                  <a:pos x="1357" y="61"/>
                </a:cxn>
                <a:cxn ang="0">
                  <a:pos x="1356" y="0"/>
                </a:cxn>
                <a:cxn ang="0">
                  <a:pos x="0" y="1"/>
                </a:cxn>
                <a:cxn ang="0">
                  <a:pos x="225" y="62"/>
                </a:cxn>
              </a:cxnLst>
              <a:rect l="0" t="0" r="r" b="b"/>
              <a:pathLst>
                <a:path w="1358" h="63">
                  <a:moveTo>
                    <a:pt x="225" y="62"/>
                  </a:moveTo>
                  <a:lnTo>
                    <a:pt x="1357" y="61"/>
                  </a:lnTo>
                  <a:lnTo>
                    <a:pt x="1356" y="0"/>
                  </a:lnTo>
                  <a:lnTo>
                    <a:pt x="0" y="1"/>
                  </a:lnTo>
                  <a:lnTo>
                    <a:pt x="225" y="62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2926" y="3492"/>
              <a:ext cx="399" cy="7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8" y="110"/>
                </a:cxn>
                <a:cxn ang="0">
                  <a:pos x="398" y="758"/>
                </a:cxn>
                <a:cxn ang="0">
                  <a:pos x="0" y="613"/>
                </a:cxn>
                <a:cxn ang="0">
                  <a:pos x="0" y="0"/>
                </a:cxn>
              </a:cxnLst>
              <a:rect l="0" t="0" r="r" b="b"/>
              <a:pathLst>
                <a:path w="399" h="759">
                  <a:moveTo>
                    <a:pt x="0" y="0"/>
                  </a:moveTo>
                  <a:lnTo>
                    <a:pt x="398" y="110"/>
                  </a:lnTo>
                  <a:lnTo>
                    <a:pt x="398" y="758"/>
                  </a:lnTo>
                  <a:lnTo>
                    <a:pt x="0" y="6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FFF"/>
            </a:solidFill>
            <a:ln w="0" cap="flat">
              <a:solidFill>
                <a:srgbClr val="ED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2926" y="3492"/>
              <a:ext cx="399" cy="759"/>
            </a:xfrm>
            <a:custGeom>
              <a:avLst/>
              <a:gdLst/>
              <a:ahLst/>
              <a:cxnLst>
                <a:cxn ang="0">
                  <a:pos x="0" y="613"/>
                </a:cxn>
                <a:cxn ang="0">
                  <a:pos x="398" y="758"/>
                </a:cxn>
                <a:cxn ang="0">
                  <a:pos x="398" y="110"/>
                </a:cxn>
                <a:cxn ang="0">
                  <a:pos x="0" y="0"/>
                </a:cxn>
                <a:cxn ang="0">
                  <a:pos x="0" y="613"/>
                </a:cxn>
              </a:cxnLst>
              <a:rect l="0" t="0" r="r" b="b"/>
              <a:pathLst>
                <a:path w="399" h="759">
                  <a:moveTo>
                    <a:pt x="0" y="613"/>
                  </a:moveTo>
                  <a:lnTo>
                    <a:pt x="398" y="758"/>
                  </a:lnTo>
                  <a:lnTo>
                    <a:pt x="398" y="110"/>
                  </a:lnTo>
                  <a:lnTo>
                    <a:pt x="0" y="0"/>
                  </a:lnTo>
                  <a:lnTo>
                    <a:pt x="0" y="613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Freeform 25"/>
            <p:cNvSpPr>
              <a:spLocks/>
            </p:cNvSpPr>
            <p:nvPr/>
          </p:nvSpPr>
          <p:spPr bwMode="auto">
            <a:xfrm>
              <a:off x="3372" y="3391"/>
              <a:ext cx="1475" cy="102"/>
            </a:xfrm>
            <a:custGeom>
              <a:avLst/>
              <a:gdLst/>
              <a:ahLst/>
              <a:cxnLst>
                <a:cxn ang="0">
                  <a:pos x="1131" y="7"/>
                </a:cxn>
                <a:cxn ang="0">
                  <a:pos x="1106" y="0"/>
                </a:cxn>
                <a:cxn ang="0">
                  <a:pos x="1474" y="101"/>
                </a:cxn>
                <a:cxn ang="0">
                  <a:pos x="0" y="101"/>
                </a:cxn>
                <a:cxn ang="0">
                  <a:pos x="1131" y="101"/>
                </a:cxn>
                <a:cxn ang="0">
                  <a:pos x="1131" y="7"/>
                </a:cxn>
              </a:cxnLst>
              <a:rect l="0" t="0" r="r" b="b"/>
              <a:pathLst>
                <a:path w="1475" h="102">
                  <a:moveTo>
                    <a:pt x="1131" y="7"/>
                  </a:moveTo>
                  <a:lnTo>
                    <a:pt x="1106" y="0"/>
                  </a:lnTo>
                  <a:lnTo>
                    <a:pt x="1474" y="101"/>
                  </a:lnTo>
                  <a:lnTo>
                    <a:pt x="0" y="101"/>
                  </a:lnTo>
                  <a:lnTo>
                    <a:pt x="1131" y="101"/>
                  </a:lnTo>
                  <a:lnTo>
                    <a:pt x="1131" y="7"/>
                  </a:lnTo>
                  <a:close/>
                </a:path>
              </a:pathLst>
            </a:custGeom>
            <a:solidFill>
              <a:srgbClr val="666D00"/>
            </a:solidFill>
            <a:ln w="0" cap="flat">
              <a:solidFill>
                <a:srgbClr val="666D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Freeform 26"/>
            <p:cNvSpPr>
              <a:spLocks/>
            </p:cNvSpPr>
            <p:nvPr/>
          </p:nvSpPr>
          <p:spPr bwMode="auto">
            <a:xfrm>
              <a:off x="3371" y="3391"/>
              <a:ext cx="1476" cy="101"/>
            </a:xfrm>
            <a:custGeom>
              <a:avLst/>
              <a:gdLst/>
              <a:ahLst/>
              <a:cxnLst>
                <a:cxn ang="0">
                  <a:pos x="1132" y="100"/>
                </a:cxn>
                <a:cxn ang="0">
                  <a:pos x="0" y="100"/>
                </a:cxn>
                <a:cxn ang="0">
                  <a:pos x="1475" y="100"/>
                </a:cxn>
                <a:cxn ang="0">
                  <a:pos x="1107" y="0"/>
                </a:cxn>
                <a:cxn ang="0">
                  <a:pos x="1132" y="7"/>
                </a:cxn>
                <a:cxn ang="0">
                  <a:pos x="1132" y="100"/>
                </a:cxn>
              </a:cxnLst>
              <a:rect l="0" t="0" r="r" b="b"/>
              <a:pathLst>
                <a:path w="1476" h="101">
                  <a:moveTo>
                    <a:pt x="1132" y="100"/>
                  </a:moveTo>
                  <a:lnTo>
                    <a:pt x="0" y="100"/>
                  </a:lnTo>
                  <a:lnTo>
                    <a:pt x="1475" y="100"/>
                  </a:lnTo>
                  <a:lnTo>
                    <a:pt x="1107" y="0"/>
                  </a:lnTo>
                  <a:lnTo>
                    <a:pt x="1132" y="7"/>
                  </a:lnTo>
                  <a:lnTo>
                    <a:pt x="1132" y="10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9" name="Freeform 27"/>
            <p:cNvSpPr>
              <a:spLocks/>
            </p:cNvSpPr>
            <p:nvPr/>
          </p:nvSpPr>
          <p:spPr bwMode="auto">
            <a:xfrm>
              <a:off x="4502" y="3429"/>
              <a:ext cx="204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3" y="63"/>
                </a:cxn>
                <a:cxn ang="0">
                  <a:pos x="0" y="63"/>
                </a:cxn>
                <a:cxn ang="0">
                  <a:pos x="0" y="0"/>
                </a:cxn>
              </a:cxnLst>
              <a:rect l="0" t="0" r="r" b="b"/>
              <a:pathLst>
                <a:path w="204" h="64">
                  <a:moveTo>
                    <a:pt x="0" y="0"/>
                  </a:moveTo>
                  <a:lnTo>
                    <a:pt x="203" y="63"/>
                  </a:lnTo>
                  <a:lnTo>
                    <a:pt x="0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0" name="Freeform 28"/>
            <p:cNvSpPr>
              <a:spLocks/>
            </p:cNvSpPr>
            <p:nvPr/>
          </p:nvSpPr>
          <p:spPr bwMode="auto">
            <a:xfrm>
              <a:off x="4502" y="3429"/>
              <a:ext cx="204" cy="63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203" y="62"/>
                </a:cxn>
                <a:cxn ang="0">
                  <a:pos x="0" y="0"/>
                </a:cxn>
                <a:cxn ang="0">
                  <a:pos x="0" y="62"/>
                </a:cxn>
              </a:cxnLst>
              <a:rect l="0" t="0" r="r" b="b"/>
              <a:pathLst>
                <a:path w="204" h="63">
                  <a:moveTo>
                    <a:pt x="0" y="62"/>
                  </a:moveTo>
                  <a:lnTo>
                    <a:pt x="203" y="62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1" name="Freeform 29"/>
            <p:cNvSpPr>
              <a:spLocks/>
            </p:cNvSpPr>
            <p:nvPr/>
          </p:nvSpPr>
          <p:spPr bwMode="auto">
            <a:xfrm>
              <a:off x="3327" y="3479"/>
              <a:ext cx="1210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74" y="0"/>
                </a:cxn>
                <a:cxn ang="0">
                  <a:pos x="1209" y="13"/>
                </a:cxn>
                <a:cxn ang="0">
                  <a:pos x="45" y="13"/>
                </a:cxn>
                <a:cxn ang="0">
                  <a:pos x="0" y="0"/>
                </a:cxn>
              </a:cxnLst>
              <a:rect l="0" t="0" r="r" b="b"/>
              <a:pathLst>
                <a:path w="1210" h="14">
                  <a:moveTo>
                    <a:pt x="0" y="0"/>
                  </a:moveTo>
                  <a:lnTo>
                    <a:pt x="1174" y="0"/>
                  </a:lnTo>
                  <a:lnTo>
                    <a:pt x="1209" y="13"/>
                  </a:lnTo>
                  <a:lnTo>
                    <a:pt x="45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F4FF"/>
            </a:solidFill>
            <a:ln w="0" cap="flat">
              <a:solidFill>
                <a:srgbClr val="EDF4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" name="Freeform 30"/>
            <p:cNvSpPr>
              <a:spLocks/>
            </p:cNvSpPr>
            <p:nvPr/>
          </p:nvSpPr>
          <p:spPr bwMode="auto">
            <a:xfrm>
              <a:off x="3327" y="3479"/>
              <a:ext cx="1210" cy="13"/>
            </a:xfrm>
            <a:custGeom>
              <a:avLst/>
              <a:gdLst/>
              <a:ahLst/>
              <a:cxnLst>
                <a:cxn ang="0">
                  <a:pos x="44" y="12"/>
                </a:cxn>
                <a:cxn ang="0">
                  <a:pos x="1209" y="12"/>
                </a:cxn>
                <a:cxn ang="0">
                  <a:pos x="1174" y="0"/>
                </a:cxn>
                <a:cxn ang="0">
                  <a:pos x="0" y="0"/>
                </a:cxn>
                <a:cxn ang="0">
                  <a:pos x="44" y="12"/>
                </a:cxn>
              </a:cxnLst>
              <a:rect l="0" t="0" r="r" b="b"/>
              <a:pathLst>
                <a:path w="1210" h="13">
                  <a:moveTo>
                    <a:pt x="44" y="12"/>
                  </a:moveTo>
                  <a:lnTo>
                    <a:pt x="1209" y="12"/>
                  </a:lnTo>
                  <a:lnTo>
                    <a:pt x="1174" y="0"/>
                  </a:lnTo>
                  <a:lnTo>
                    <a:pt x="0" y="0"/>
                  </a:lnTo>
                  <a:lnTo>
                    <a:pt x="44" y="12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3" name="Freeform 31"/>
            <p:cNvSpPr>
              <a:spLocks/>
            </p:cNvSpPr>
            <p:nvPr/>
          </p:nvSpPr>
          <p:spPr bwMode="auto">
            <a:xfrm>
              <a:off x="3556" y="3775"/>
              <a:ext cx="394" cy="192"/>
            </a:xfrm>
            <a:custGeom>
              <a:avLst/>
              <a:gdLst/>
              <a:ahLst/>
              <a:cxnLst>
                <a:cxn ang="0">
                  <a:pos x="382" y="118"/>
                </a:cxn>
                <a:cxn ang="0">
                  <a:pos x="386" y="125"/>
                </a:cxn>
                <a:cxn ang="0">
                  <a:pos x="335" y="148"/>
                </a:cxn>
                <a:cxn ang="0">
                  <a:pos x="330" y="164"/>
                </a:cxn>
                <a:cxn ang="0">
                  <a:pos x="302" y="187"/>
                </a:cxn>
                <a:cxn ang="0">
                  <a:pos x="300" y="173"/>
                </a:cxn>
                <a:cxn ang="0">
                  <a:pos x="310" y="154"/>
                </a:cxn>
                <a:cxn ang="0">
                  <a:pos x="302" y="153"/>
                </a:cxn>
                <a:cxn ang="0">
                  <a:pos x="275" y="157"/>
                </a:cxn>
                <a:cxn ang="0">
                  <a:pos x="257" y="173"/>
                </a:cxn>
                <a:cxn ang="0">
                  <a:pos x="238" y="182"/>
                </a:cxn>
                <a:cxn ang="0">
                  <a:pos x="219" y="188"/>
                </a:cxn>
                <a:cxn ang="0">
                  <a:pos x="199" y="189"/>
                </a:cxn>
                <a:cxn ang="0">
                  <a:pos x="200" y="172"/>
                </a:cxn>
                <a:cxn ang="0">
                  <a:pos x="233" y="161"/>
                </a:cxn>
                <a:cxn ang="0">
                  <a:pos x="215" y="151"/>
                </a:cxn>
                <a:cxn ang="0">
                  <a:pos x="188" y="144"/>
                </a:cxn>
                <a:cxn ang="0">
                  <a:pos x="160" y="163"/>
                </a:cxn>
                <a:cxn ang="0">
                  <a:pos x="145" y="171"/>
                </a:cxn>
                <a:cxn ang="0">
                  <a:pos x="135" y="170"/>
                </a:cxn>
                <a:cxn ang="0">
                  <a:pos x="128" y="151"/>
                </a:cxn>
                <a:cxn ang="0">
                  <a:pos x="151" y="136"/>
                </a:cxn>
                <a:cxn ang="0">
                  <a:pos x="149" y="115"/>
                </a:cxn>
                <a:cxn ang="0">
                  <a:pos x="119" y="110"/>
                </a:cxn>
                <a:cxn ang="0">
                  <a:pos x="89" y="131"/>
                </a:cxn>
                <a:cxn ang="0">
                  <a:pos x="40" y="157"/>
                </a:cxn>
                <a:cxn ang="0">
                  <a:pos x="9" y="160"/>
                </a:cxn>
                <a:cxn ang="0">
                  <a:pos x="6" y="149"/>
                </a:cxn>
                <a:cxn ang="0">
                  <a:pos x="20" y="134"/>
                </a:cxn>
                <a:cxn ang="0">
                  <a:pos x="47" y="101"/>
                </a:cxn>
                <a:cxn ang="0">
                  <a:pos x="36" y="96"/>
                </a:cxn>
                <a:cxn ang="0">
                  <a:pos x="23" y="88"/>
                </a:cxn>
                <a:cxn ang="0">
                  <a:pos x="18" y="75"/>
                </a:cxn>
                <a:cxn ang="0">
                  <a:pos x="12" y="71"/>
                </a:cxn>
                <a:cxn ang="0">
                  <a:pos x="2" y="60"/>
                </a:cxn>
                <a:cxn ang="0">
                  <a:pos x="26" y="44"/>
                </a:cxn>
                <a:cxn ang="0">
                  <a:pos x="68" y="41"/>
                </a:cxn>
                <a:cxn ang="0">
                  <a:pos x="114" y="56"/>
                </a:cxn>
                <a:cxn ang="0">
                  <a:pos x="153" y="67"/>
                </a:cxn>
                <a:cxn ang="0">
                  <a:pos x="165" y="62"/>
                </a:cxn>
                <a:cxn ang="0">
                  <a:pos x="151" y="52"/>
                </a:cxn>
                <a:cxn ang="0">
                  <a:pos x="165" y="37"/>
                </a:cxn>
                <a:cxn ang="0">
                  <a:pos x="183" y="25"/>
                </a:cxn>
                <a:cxn ang="0">
                  <a:pos x="208" y="11"/>
                </a:cxn>
                <a:cxn ang="0">
                  <a:pos x="219" y="0"/>
                </a:cxn>
                <a:cxn ang="0">
                  <a:pos x="240" y="11"/>
                </a:cxn>
                <a:cxn ang="0">
                  <a:pos x="267" y="42"/>
                </a:cxn>
                <a:cxn ang="0">
                  <a:pos x="333" y="65"/>
                </a:cxn>
                <a:cxn ang="0">
                  <a:pos x="389" y="103"/>
                </a:cxn>
              </a:cxnLst>
              <a:rect l="0" t="0" r="r" b="b"/>
              <a:pathLst>
                <a:path w="394" h="192">
                  <a:moveTo>
                    <a:pt x="393" y="115"/>
                  </a:moveTo>
                  <a:lnTo>
                    <a:pt x="391" y="116"/>
                  </a:lnTo>
                  <a:lnTo>
                    <a:pt x="387" y="117"/>
                  </a:lnTo>
                  <a:lnTo>
                    <a:pt x="382" y="118"/>
                  </a:lnTo>
                  <a:lnTo>
                    <a:pt x="385" y="120"/>
                  </a:lnTo>
                  <a:lnTo>
                    <a:pt x="386" y="122"/>
                  </a:lnTo>
                  <a:lnTo>
                    <a:pt x="387" y="124"/>
                  </a:lnTo>
                  <a:lnTo>
                    <a:pt x="386" y="125"/>
                  </a:lnTo>
                  <a:lnTo>
                    <a:pt x="373" y="132"/>
                  </a:lnTo>
                  <a:lnTo>
                    <a:pt x="361" y="137"/>
                  </a:lnTo>
                  <a:lnTo>
                    <a:pt x="348" y="143"/>
                  </a:lnTo>
                  <a:lnTo>
                    <a:pt x="335" y="148"/>
                  </a:lnTo>
                  <a:lnTo>
                    <a:pt x="334" y="148"/>
                  </a:lnTo>
                  <a:lnTo>
                    <a:pt x="333" y="150"/>
                  </a:lnTo>
                  <a:lnTo>
                    <a:pt x="331" y="156"/>
                  </a:lnTo>
                  <a:lnTo>
                    <a:pt x="330" y="164"/>
                  </a:lnTo>
                  <a:lnTo>
                    <a:pt x="330" y="172"/>
                  </a:lnTo>
                  <a:lnTo>
                    <a:pt x="322" y="175"/>
                  </a:lnTo>
                  <a:lnTo>
                    <a:pt x="315" y="179"/>
                  </a:lnTo>
                  <a:lnTo>
                    <a:pt x="302" y="187"/>
                  </a:lnTo>
                  <a:lnTo>
                    <a:pt x="300" y="185"/>
                  </a:lnTo>
                  <a:lnTo>
                    <a:pt x="299" y="183"/>
                  </a:lnTo>
                  <a:lnTo>
                    <a:pt x="299" y="178"/>
                  </a:lnTo>
                  <a:lnTo>
                    <a:pt x="300" y="173"/>
                  </a:lnTo>
                  <a:lnTo>
                    <a:pt x="303" y="167"/>
                  </a:lnTo>
                  <a:lnTo>
                    <a:pt x="306" y="162"/>
                  </a:lnTo>
                  <a:lnTo>
                    <a:pt x="309" y="158"/>
                  </a:lnTo>
                  <a:lnTo>
                    <a:pt x="310" y="154"/>
                  </a:lnTo>
                  <a:lnTo>
                    <a:pt x="311" y="153"/>
                  </a:lnTo>
                  <a:lnTo>
                    <a:pt x="306" y="153"/>
                  </a:lnTo>
                  <a:lnTo>
                    <a:pt x="302" y="153"/>
                  </a:lnTo>
                  <a:lnTo>
                    <a:pt x="293" y="156"/>
                  </a:lnTo>
                  <a:lnTo>
                    <a:pt x="283" y="158"/>
                  </a:lnTo>
                  <a:lnTo>
                    <a:pt x="279" y="158"/>
                  </a:lnTo>
                  <a:lnTo>
                    <a:pt x="275" y="157"/>
                  </a:lnTo>
                  <a:lnTo>
                    <a:pt x="271" y="158"/>
                  </a:lnTo>
                  <a:lnTo>
                    <a:pt x="266" y="162"/>
                  </a:lnTo>
                  <a:lnTo>
                    <a:pt x="262" y="167"/>
                  </a:lnTo>
                  <a:lnTo>
                    <a:pt x="257" y="173"/>
                  </a:lnTo>
                  <a:lnTo>
                    <a:pt x="252" y="179"/>
                  </a:lnTo>
                  <a:lnTo>
                    <a:pt x="246" y="182"/>
                  </a:lnTo>
                  <a:lnTo>
                    <a:pt x="241" y="183"/>
                  </a:lnTo>
                  <a:lnTo>
                    <a:pt x="238" y="182"/>
                  </a:lnTo>
                  <a:lnTo>
                    <a:pt x="236" y="180"/>
                  </a:lnTo>
                  <a:lnTo>
                    <a:pt x="229" y="183"/>
                  </a:lnTo>
                  <a:lnTo>
                    <a:pt x="224" y="186"/>
                  </a:lnTo>
                  <a:lnTo>
                    <a:pt x="219" y="188"/>
                  </a:lnTo>
                  <a:lnTo>
                    <a:pt x="215" y="190"/>
                  </a:lnTo>
                  <a:lnTo>
                    <a:pt x="208" y="191"/>
                  </a:lnTo>
                  <a:lnTo>
                    <a:pt x="203" y="191"/>
                  </a:lnTo>
                  <a:lnTo>
                    <a:pt x="199" y="189"/>
                  </a:lnTo>
                  <a:lnTo>
                    <a:pt x="197" y="185"/>
                  </a:lnTo>
                  <a:lnTo>
                    <a:pt x="196" y="181"/>
                  </a:lnTo>
                  <a:lnTo>
                    <a:pt x="195" y="174"/>
                  </a:lnTo>
                  <a:lnTo>
                    <a:pt x="200" y="172"/>
                  </a:lnTo>
                  <a:lnTo>
                    <a:pt x="207" y="170"/>
                  </a:lnTo>
                  <a:lnTo>
                    <a:pt x="221" y="165"/>
                  </a:lnTo>
                  <a:lnTo>
                    <a:pt x="228" y="163"/>
                  </a:lnTo>
                  <a:lnTo>
                    <a:pt x="233" y="161"/>
                  </a:lnTo>
                  <a:lnTo>
                    <a:pt x="236" y="158"/>
                  </a:lnTo>
                  <a:lnTo>
                    <a:pt x="237" y="155"/>
                  </a:lnTo>
                  <a:lnTo>
                    <a:pt x="227" y="153"/>
                  </a:lnTo>
                  <a:lnTo>
                    <a:pt x="215" y="151"/>
                  </a:lnTo>
                  <a:lnTo>
                    <a:pt x="203" y="148"/>
                  </a:lnTo>
                  <a:lnTo>
                    <a:pt x="191" y="144"/>
                  </a:lnTo>
                  <a:lnTo>
                    <a:pt x="190" y="144"/>
                  </a:lnTo>
                  <a:lnTo>
                    <a:pt x="188" y="144"/>
                  </a:lnTo>
                  <a:lnTo>
                    <a:pt x="182" y="147"/>
                  </a:lnTo>
                  <a:lnTo>
                    <a:pt x="175" y="152"/>
                  </a:lnTo>
                  <a:lnTo>
                    <a:pt x="168" y="157"/>
                  </a:lnTo>
                  <a:lnTo>
                    <a:pt x="160" y="163"/>
                  </a:lnTo>
                  <a:lnTo>
                    <a:pt x="153" y="168"/>
                  </a:lnTo>
                  <a:lnTo>
                    <a:pt x="148" y="171"/>
                  </a:lnTo>
                  <a:lnTo>
                    <a:pt x="146" y="171"/>
                  </a:lnTo>
                  <a:lnTo>
                    <a:pt x="145" y="171"/>
                  </a:lnTo>
                  <a:lnTo>
                    <a:pt x="144" y="171"/>
                  </a:lnTo>
                  <a:lnTo>
                    <a:pt x="142" y="171"/>
                  </a:lnTo>
                  <a:lnTo>
                    <a:pt x="137" y="171"/>
                  </a:lnTo>
                  <a:lnTo>
                    <a:pt x="135" y="170"/>
                  </a:lnTo>
                  <a:lnTo>
                    <a:pt x="134" y="168"/>
                  </a:lnTo>
                  <a:lnTo>
                    <a:pt x="133" y="164"/>
                  </a:lnTo>
                  <a:lnTo>
                    <a:pt x="134" y="158"/>
                  </a:lnTo>
                  <a:lnTo>
                    <a:pt x="128" y="151"/>
                  </a:lnTo>
                  <a:lnTo>
                    <a:pt x="126" y="147"/>
                  </a:lnTo>
                  <a:lnTo>
                    <a:pt x="126" y="144"/>
                  </a:lnTo>
                  <a:lnTo>
                    <a:pt x="138" y="140"/>
                  </a:lnTo>
                  <a:lnTo>
                    <a:pt x="151" y="136"/>
                  </a:lnTo>
                  <a:lnTo>
                    <a:pt x="161" y="132"/>
                  </a:lnTo>
                  <a:lnTo>
                    <a:pt x="165" y="130"/>
                  </a:lnTo>
                  <a:lnTo>
                    <a:pt x="167" y="127"/>
                  </a:lnTo>
                  <a:lnTo>
                    <a:pt x="149" y="115"/>
                  </a:lnTo>
                  <a:lnTo>
                    <a:pt x="130" y="105"/>
                  </a:lnTo>
                  <a:lnTo>
                    <a:pt x="128" y="106"/>
                  </a:lnTo>
                  <a:lnTo>
                    <a:pt x="124" y="107"/>
                  </a:lnTo>
                  <a:lnTo>
                    <a:pt x="119" y="110"/>
                  </a:lnTo>
                  <a:lnTo>
                    <a:pt x="113" y="113"/>
                  </a:lnTo>
                  <a:lnTo>
                    <a:pt x="106" y="118"/>
                  </a:lnTo>
                  <a:lnTo>
                    <a:pt x="98" y="124"/>
                  </a:lnTo>
                  <a:lnTo>
                    <a:pt x="89" y="131"/>
                  </a:lnTo>
                  <a:lnTo>
                    <a:pt x="80" y="140"/>
                  </a:lnTo>
                  <a:lnTo>
                    <a:pt x="60" y="150"/>
                  </a:lnTo>
                  <a:lnTo>
                    <a:pt x="50" y="154"/>
                  </a:lnTo>
                  <a:lnTo>
                    <a:pt x="40" y="157"/>
                  </a:lnTo>
                  <a:lnTo>
                    <a:pt x="31" y="160"/>
                  </a:lnTo>
                  <a:lnTo>
                    <a:pt x="23" y="161"/>
                  </a:lnTo>
                  <a:lnTo>
                    <a:pt x="15" y="161"/>
                  </a:lnTo>
                  <a:lnTo>
                    <a:pt x="9" y="160"/>
                  </a:lnTo>
                  <a:lnTo>
                    <a:pt x="7" y="158"/>
                  </a:lnTo>
                  <a:lnTo>
                    <a:pt x="5" y="155"/>
                  </a:lnTo>
                  <a:lnTo>
                    <a:pt x="5" y="153"/>
                  </a:lnTo>
                  <a:lnTo>
                    <a:pt x="6" y="149"/>
                  </a:lnTo>
                  <a:lnTo>
                    <a:pt x="8" y="146"/>
                  </a:lnTo>
                  <a:lnTo>
                    <a:pt x="11" y="142"/>
                  </a:lnTo>
                  <a:lnTo>
                    <a:pt x="15" y="138"/>
                  </a:lnTo>
                  <a:lnTo>
                    <a:pt x="20" y="134"/>
                  </a:lnTo>
                  <a:lnTo>
                    <a:pt x="28" y="120"/>
                  </a:lnTo>
                  <a:lnTo>
                    <a:pt x="36" y="110"/>
                  </a:lnTo>
                  <a:lnTo>
                    <a:pt x="43" y="103"/>
                  </a:lnTo>
                  <a:lnTo>
                    <a:pt x="47" y="101"/>
                  </a:lnTo>
                  <a:lnTo>
                    <a:pt x="50" y="100"/>
                  </a:lnTo>
                  <a:lnTo>
                    <a:pt x="47" y="98"/>
                  </a:lnTo>
                  <a:lnTo>
                    <a:pt x="43" y="97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5" y="94"/>
                  </a:lnTo>
                  <a:lnTo>
                    <a:pt x="24" y="92"/>
                  </a:lnTo>
                  <a:lnTo>
                    <a:pt x="23" y="88"/>
                  </a:lnTo>
                  <a:lnTo>
                    <a:pt x="24" y="82"/>
                  </a:lnTo>
                  <a:lnTo>
                    <a:pt x="21" y="81"/>
                  </a:lnTo>
                  <a:lnTo>
                    <a:pt x="19" y="79"/>
                  </a:lnTo>
                  <a:lnTo>
                    <a:pt x="18" y="75"/>
                  </a:lnTo>
                  <a:lnTo>
                    <a:pt x="16" y="75"/>
                  </a:lnTo>
                  <a:lnTo>
                    <a:pt x="14" y="74"/>
                  </a:lnTo>
                  <a:lnTo>
                    <a:pt x="13" y="73"/>
                  </a:lnTo>
                  <a:lnTo>
                    <a:pt x="12" y="71"/>
                  </a:lnTo>
                  <a:lnTo>
                    <a:pt x="12" y="68"/>
                  </a:lnTo>
                  <a:lnTo>
                    <a:pt x="12" y="64"/>
                  </a:lnTo>
                  <a:lnTo>
                    <a:pt x="6" y="63"/>
                  </a:lnTo>
                  <a:lnTo>
                    <a:pt x="2" y="60"/>
                  </a:lnTo>
                  <a:lnTo>
                    <a:pt x="0" y="57"/>
                  </a:lnTo>
                  <a:lnTo>
                    <a:pt x="1" y="54"/>
                  </a:lnTo>
                  <a:lnTo>
                    <a:pt x="14" y="49"/>
                  </a:lnTo>
                  <a:lnTo>
                    <a:pt x="26" y="44"/>
                  </a:lnTo>
                  <a:lnTo>
                    <a:pt x="38" y="42"/>
                  </a:lnTo>
                  <a:lnTo>
                    <a:pt x="48" y="40"/>
                  </a:lnTo>
                  <a:lnTo>
                    <a:pt x="58" y="40"/>
                  </a:lnTo>
                  <a:lnTo>
                    <a:pt x="68" y="41"/>
                  </a:lnTo>
                  <a:lnTo>
                    <a:pt x="77" y="42"/>
                  </a:lnTo>
                  <a:lnTo>
                    <a:pt x="85" y="44"/>
                  </a:lnTo>
                  <a:lnTo>
                    <a:pt x="100" y="50"/>
                  </a:lnTo>
                  <a:lnTo>
                    <a:pt x="114" y="56"/>
                  </a:lnTo>
                  <a:lnTo>
                    <a:pt x="126" y="63"/>
                  </a:lnTo>
                  <a:lnTo>
                    <a:pt x="138" y="68"/>
                  </a:lnTo>
                  <a:lnTo>
                    <a:pt x="146" y="68"/>
                  </a:lnTo>
                  <a:lnTo>
                    <a:pt x="153" y="67"/>
                  </a:lnTo>
                  <a:lnTo>
                    <a:pt x="168" y="64"/>
                  </a:lnTo>
                  <a:lnTo>
                    <a:pt x="170" y="64"/>
                  </a:lnTo>
                  <a:lnTo>
                    <a:pt x="168" y="63"/>
                  </a:lnTo>
                  <a:lnTo>
                    <a:pt x="165" y="62"/>
                  </a:lnTo>
                  <a:lnTo>
                    <a:pt x="160" y="61"/>
                  </a:lnTo>
                  <a:lnTo>
                    <a:pt x="156" y="59"/>
                  </a:lnTo>
                  <a:lnTo>
                    <a:pt x="153" y="56"/>
                  </a:lnTo>
                  <a:lnTo>
                    <a:pt x="151" y="52"/>
                  </a:lnTo>
                  <a:lnTo>
                    <a:pt x="152" y="47"/>
                  </a:lnTo>
                  <a:lnTo>
                    <a:pt x="155" y="44"/>
                  </a:lnTo>
                  <a:lnTo>
                    <a:pt x="159" y="41"/>
                  </a:lnTo>
                  <a:lnTo>
                    <a:pt x="165" y="37"/>
                  </a:lnTo>
                  <a:lnTo>
                    <a:pt x="170" y="36"/>
                  </a:lnTo>
                  <a:lnTo>
                    <a:pt x="175" y="34"/>
                  </a:lnTo>
                  <a:lnTo>
                    <a:pt x="179" y="29"/>
                  </a:lnTo>
                  <a:lnTo>
                    <a:pt x="183" y="25"/>
                  </a:lnTo>
                  <a:lnTo>
                    <a:pt x="191" y="20"/>
                  </a:lnTo>
                  <a:lnTo>
                    <a:pt x="199" y="17"/>
                  </a:lnTo>
                  <a:lnTo>
                    <a:pt x="206" y="15"/>
                  </a:lnTo>
                  <a:lnTo>
                    <a:pt x="208" y="11"/>
                  </a:lnTo>
                  <a:lnTo>
                    <a:pt x="210" y="8"/>
                  </a:lnTo>
                  <a:lnTo>
                    <a:pt x="213" y="3"/>
                  </a:lnTo>
                  <a:lnTo>
                    <a:pt x="216" y="1"/>
                  </a:lnTo>
                  <a:lnTo>
                    <a:pt x="219" y="0"/>
                  </a:lnTo>
                  <a:lnTo>
                    <a:pt x="222" y="0"/>
                  </a:lnTo>
                  <a:lnTo>
                    <a:pt x="225" y="1"/>
                  </a:lnTo>
                  <a:lnTo>
                    <a:pt x="232" y="5"/>
                  </a:lnTo>
                  <a:lnTo>
                    <a:pt x="240" y="11"/>
                  </a:lnTo>
                  <a:lnTo>
                    <a:pt x="248" y="18"/>
                  </a:lnTo>
                  <a:lnTo>
                    <a:pt x="255" y="26"/>
                  </a:lnTo>
                  <a:lnTo>
                    <a:pt x="262" y="34"/>
                  </a:lnTo>
                  <a:lnTo>
                    <a:pt x="267" y="42"/>
                  </a:lnTo>
                  <a:lnTo>
                    <a:pt x="270" y="49"/>
                  </a:lnTo>
                  <a:lnTo>
                    <a:pt x="292" y="53"/>
                  </a:lnTo>
                  <a:lnTo>
                    <a:pt x="313" y="58"/>
                  </a:lnTo>
                  <a:lnTo>
                    <a:pt x="333" y="65"/>
                  </a:lnTo>
                  <a:lnTo>
                    <a:pt x="351" y="73"/>
                  </a:lnTo>
                  <a:lnTo>
                    <a:pt x="367" y="83"/>
                  </a:lnTo>
                  <a:lnTo>
                    <a:pt x="380" y="92"/>
                  </a:lnTo>
                  <a:lnTo>
                    <a:pt x="389" y="103"/>
                  </a:lnTo>
                  <a:lnTo>
                    <a:pt x="391" y="108"/>
                  </a:lnTo>
                  <a:lnTo>
                    <a:pt x="393" y="113"/>
                  </a:lnTo>
                  <a:lnTo>
                    <a:pt x="393" y="115"/>
                  </a:lnTo>
                  <a:close/>
                </a:path>
              </a:pathLst>
            </a:custGeom>
            <a:solidFill>
              <a:srgbClr val="FFCA00"/>
            </a:solidFill>
            <a:ln w="0" cap="flat">
              <a:solidFill>
                <a:srgbClr val="FFC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4" name="Freeform 32"/>
            <p:cNvSpPr>
              <a:spLocks/>
            </p:cNvSpPr>
            <p:nvPr/>
          </p:nvSpPr>
          <p:spPr bwMode="auto">
            <a:xfrm>
              <a:off x="3556" y="3775"/>
              <a:ext cx="394" cy="192"/>
            </a:xfrm>
            <a:custGeom>
              <a:avLst/>
              <a:gdLst/>
              <a:ahLst/>
              <a:cxnLst>
                <a:cxn ang="0">
                  <a:pos x="379" y="92"/>
                </a:cxn>
                <a:cxn ang="0">
                  <a:pos x="313" y="58"/>
                </a:cxn>
                <a:cxn ang="0">
                  <a:pos x="262" y="34"/>
                </a:cxn>
                <a:cxn ang="0">
                  <a:pos x="233" y="4"/>
                </a:cxn>
                <a:cxn ang="0">
                  <a:pos x="216" y="1"/>
                </a:cxn>
                <a:cxn ang="0">
                  <a:pos x="206" y="15"/>
                </a:cxn>
                <a:cxn ang="0">
                  <a:pos x="179" y="29"/>
                </a:cxn>
                <a:cxn ang="0">
                  <a:pos x="159" y="40"/>
                </a:cxn>
                <a:cxn ang="0">
                  <a:pos x="153" y="56"/>
                </a:cxn>
                <a:cxn ang="0">
                  <a:pos x="168" y="63"/>
                </a:cxn>
                <a:cxn ang="0">
                  <a:pos x="146" y="68"/>
                </a:cxn>
                <a:cxn ang="0">
                  <a:pos x="101" y="50"/>
                </a:cxn>
                <a:cxn ang="0">
                  <a:pos x="58" y="39"/>
                </a:cxn>
                <a:cxn ang="0">
                  <a:pos x="14" y="48"/>
                </a:cxn>
                <a:cxn ang="0">
                  <a:pos x="6" y="63"/>
                </a:cxn>
                <a:cxn ang="0">
                  <a:pos x="14" y="73"/>
                </a:cxn>
                <a:cxn ang="0">
                  <a:pos x="19" y="79"/>
                </a:cxn>
                <a:cxn ang="0">
                  <a:pos x="23" y="91"/>
                </a:cxn>
                <a:cxn ang="0">
                  <a:pos x="42" y="97"/>
                </a:cxn>
                <a:cxn ang="0">
                  <a:pos x="43" y="103"/>
                </a:cxn>
                <a:cxn ang="0">
                  <a:pos x="15" y="139"/>
                </a:cxn>
                <a:cxn ang="0">
                  <a:pos x="6" y="152"/>
                </a:cxn>
                <a:cxn ang="0">
                  <a:pos x="15" y="161"/>
                </a:cxn>
                <a:cxn ang="0">
                  <a:pos x="50" y="155"/>
                </a:cxn>
                <a:cxn ang="0">
                  <a:pos x="98" y="124"/>
                </a:cxn>
                <a:cxn ang="0">
                  <a:pos x="124" y="107"/>
                </a:cxn>
                <a:cxn ang="0">
                  <a:pos x="167" y="127"/>
                </a:cxn>
                <a:cxn ang="0">
                  <a:pos x="138" y="139"/>
                </a:cxn>
                <a:cxn ang="0">
                  <a:pos x="134" y="158"/>
                </a:cxn>
                <a:cxn ang="0">
                  <a:pos x="138" y="171"/>
                </a:cxn>
                <a:cxn ang="0">
                  <a:pos x="146" y="171"/>
                </a:cxn>
                <a:cxn ang="0">
                  <a:pos x="168" y="158"/>
                </a:cxn>
                <a:cxn ang="0">
                  <a:pos x="190" y="143"/>
                </a:cxn>
                <a:cxn ang="0">
                  <a:pos x="227" y="153"/>
                </a:cxn>
                <a:cxn ang="0">
                  <a:pos x="227" y="163"/>
                </a:cxn>
                <a:cxn ang="0">
                  <a:pos x="195" y="174"/>
                </a:cxn>
                <a:cxn ang="0">
                  <a:pos x="203" y="191"/>
                </a:cxn>
                <a:cxn ang="0">
                  <a:pos x="224" y="186"/>
                </a:cxn>
                <a:cxn ang="0">
                  <a:pos x="241" y="183"/>
                </a:cxn>
                <a:cxn ang="0">
                  <a:pos x="262" y="167"/>
                </a:cxn>
                <a:cxn ang="0">
                  <a:pos x="278" y="158"/>
                </a:cxn>
                <a:cxn ang="0">
                  <a:pos x="306" y="153"/>
                </a:cxn>
                <a:cxn ang="0">
                  <a:pos x="309" y="158"/>
                </a:cxn>
                <a:cxn ang="0">
                  <a:pos x="298" y="178"/>
                </a:cxn>
                <a:cxn ang="0">
                  <a:pos x="314" y="179"/>
                </a:cxn>
                <a:cxn ang="0">
                  <a:pos x="331" y="155"/>
                </a:cxn>
                <a:cxn ang="0">
                  <a:pos x="348" y="143"/>
                </a:cxn>
                <a:cxn ang="0">
                  <a:pos x="386" y="124"/>
                </a:cxn>
                <a:cxn ang="0">
                  <a:pos x="387" y="117"/>
                </a:cxn>
              </a:cxnLst>
              <a:rect l="0" t="0" r="r" b="b"/>
              <a:pathLst>
                <a:path w="394" h="192">
                  <a:moveTo>
                    <a:pt x="393" y="114"/>
                  </a:moveTo>
                  <a:lnTo>
                    <a:pt x="391" y="108"/>
                  </a:lnTo>
                  <a:lnTo>
                    <a:pt x="389" y="103"/>
                  </a:lnTo>
                  <a:lnTo>
                    <a:pt x="379" y="92"/>
                  </a:lnTo>
                  <a:lnTo>
                    <a:pt x="366" y="83"/>
                  </a:lnTo>
                  <a:lnTo>
                    <a:pt x="351" y="74"/>
                  </a:lnTo>
                  <a:lnTo>
                    <a:pt x="333" y="65"/>
                  </a:lnTo>
                  <a:lnTo>
                    <a:pt x="313" y="58"/>
                  </a:lnTo>
                  <a:lnTo>
                    <a:pt x="292" y="53"/>
                  </a:lnTo>
                  <a:lnTo>
                    <a:pt x="270" y="49"/>
                  </a:lnTo>
                  <a:lnTo>
                    <a:pt x="267" y="42"/>
                  </a:lnTo>
                  <a:lnTo>
                    <a:pt x="262" y="34"/>
                  </a:lnTo>
                  <a:lnTo>
                    <a:pt x="255" y="26"/>
                  </a:lnTo>
                  <a:lnTo>
                    <a:pt x="248" y="18"/>
                  </a:lnTo>
                  <a:lnTo>
                    <a:pt x="240" y="11"/>
                  </a:lnTo>
                  <a:lnTo>
                    <a:pt x="233" y="4"/>
                  </a:lnTo>
                  <a:lnTo>
                    <a:pt x="226" y="1"/>
                  </a:lnTo>
                  <a:lnTo>
                    <a:pt x="222" y="0"/>
                  </a:lnTo>
                  <a:lnTo>
                    <a:pt x="219" y="0"/>
                  </a:lnTo>
                  <a:lnTo>
                    <a:pt x="216" y="1"/>
                  </a:lnTo>
                  <a:lnTo>
                    <a:pt x="213" y="3"/>
                  </a:lnTo>
                  <a:lnTo>
                    <a:pt x="210" y="7"/>
                  </a:lnTo>
                  <a:lnTo>
                    <a:pt x="208" y="11"/>
                  </a:lnTo>
                  <a:lnTo>
                    <a:pt x="206" y="15"/>
                  </a:lnTo>
                  <a:lnTo>
                    <a:pt x="198" y="17"/>
                  </a:lnTo>
                  <a:lnTo>
                    <a:pt x="190" y="19"/>
                  </a:lnTo>
                  <a:lnTo>
                    <a:pt x="183" y="25"/>
                  </a:lnTo>
                  <a:lnTo>
                    <a:pt x="179" y="29"/>
                  </a:lnTo>
                  <a:lnTo>
                    <a:pt x="174" y="34"/>
                  </a:lnTo>
                  <a:lnTo>
                    <a:pt x="170" y="35"/>
                  </a:lnTo>
                  <a:lnTo>
                    <a:pt x="165" y="38"/>
                  </a:lnTo>
                  <a:lnTo>
                    <a:pt x="159" y="40"/>
                  </a:lnTo>
                  <a:lnTo>
                    <a:pt x="154" y="44"/>
                  </a:lnTo>
                  <a:lnTo>
                    <a:pt x="152" y="47"/>
                  </a:lnTo>
                  <a:lnTo>
                    <a:pt x="151" y="52"/>
                  </a:lnTo>
                  <a:lnTo>
                    <a:pt x="153" y="56"/>
                  </a:lnTo>
                  <a:lnTo>
                    <a:pt x="156" y="59"/>
                  </a:lnTo>
                  <a:lnTo>
                    <a:pt x="161" y="61"/>
                  </a:lnTo>
                  <a:lnTo>
                    <a:pt x="165" y="62"/>
                  </a:lnTo>
                  <a:lnTo>
                    <a:pt x="168" y="63"/>
                  </a:lnTo>
                  <a:lnTo>
                    <a:pt x="170" y="63"/>
                  </a:lnTo>
                  <a:lnTo>
                    <a:pt x="169" y="64"/>
                  </a:lnTo>
                  <a:lnTo>
                    <a:pt x="153" y="67"/>
                  </a:lnTo>
                  <a:lnTo>
                    <a:pt x="146" y="68"/>
                  </a:lnTo>
                  <a:lnTo>
                    <a:pt x="138" y="68"/>
                  </a:lnTo>
                  <a:lnTo>
                    <a:pt x="126" y="63"/>
                  </a:lnTo>
                  <a:lnTo>
                    <a:pt x="114" y="56"/>
                  </a:lnTo>
                  <a:lnTo>
                    <a:pt x="101" y="50"/>
                  </a:lnTo>
                  <a:lnTo>
                    <a:pt x="85" y="44"/>
                  </a:lnTo>
                  <a:lnTo>
                    <a:pt x="77" y="42"/>
                  </a:lnTo>
                  <a:lnTo>
                    <a:pt x="68" y="40"/>
                  </a:lnTo>
                  <a:lnTo>
                    <a:pt x="58" y="39"/>
                  </a:lnTo>
                  <a:lnTo>
                    <a:pt x="49" y="40"/>
                  </a:lnTo>
                  <a:lnTo>
                    <a:pt x="38" y="42"/>
                  </a:lnTo>
                  <a:lnTo>
                    <a:pt x="26" y="44"/>
                  </a:lnTo>
                  <a:lnTo>
                    <a:pt x="14" y="48"/>
                  </a:lnTo>
                  <a:lnTo>
                    <a:pt x="1" y="54"/>
                  </a:lnTo>
                  <a:lnTo>
                    <a:pt x="0" y="57"/>
                  </a:lnTo>
                  <a:lnTo>
                    <a:pt x="2" y="60"/>
                  </a:lnTo>
                  <a:lnTo>
                    <a:pt x="6" y="63"/>
                  </a:lnTo>
                  <a:lnTo>
                    <a:pt x="12" y="64"/>
                  </a:lnTo>
                  <a:lnTo>
                    <a:pt x="12" y="68"/>
                  </a:lnTo>
                  <a:lnTo>
                    <a:pt x="13" y="71"/>
                  </a:lnTo>
                  <a:lnTo>
                    <a:pt x="14" y="73"/>
                  </a:lnTo>
                  <a:lnTo>
                    <a:pt x="14" y="75"/>
                  </a:lnTo>
                  <a:lnTo>
                    <a:pt x="17" y="75"/>
                  </a:lnTo>
                  <a:lnTo>
                    <a:pt x="18" y="75"/>
                  </a:lnTo>
                  <a:lnTo>
                    <a:pt x="19" y="79"/>
                  </a:lnTo>
                  <a:lnTo>
                    <a:pt x="21" y="80"/>
                  </a:lnTo>
                  <a:lnTo>
                    <a:pt x="24" y="82"/>
                  </a:lnTo>
                  <a:lnTo>
                    <a:pt x="23" y="88"/>
                  </a:lnTo>
                  <a:lnTo>
                    <a:pt x="23" y="91"/>
                  </a:lnTo>
                  <a:lnTo>
                    <a:pt x="25" y="94"/>
                  </a:lnTo>
                  <a:lnTo>
                    <a:pt x="27" y="95"/>
                  </a:lnTo>
                  <a:lnTo>
                    <a:pt x="36" y="96"/>
                  </a:lnTo>
                  <a:lnTo>
                    <a:pt x="42" y="97"/>
                  </a:lnTo>
                  <a:lnTo>
                    <a:pt x="47" y="98"/>
                  </a:lnTo>
                  <a:lnTo>
                    <a:pt x="50" y="99"/>
                  </a:lnTo>
                  <a:lnTo>
                    <a:pt x="47" y="101"/>
                  </a:lnTo>
                  <a:lnTo>
                    <a:pt x="43" y="103"/>
                  </a:lnTo>
                  <a:lnTo>
                    <a:pt x="36" y="110"/>
                  </a:lnTo>
                  <a:lnTo>
                    <a:pt x="28" y="120"/>
                  </a:lnTo>
                  <a:lnTo>
                    <a:pt x="20" y="135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8" y="146"/>
                  </a:lnTo>
                  <a:lnTo>
                    <a:pt x="6" y="150"/>
                  </a:lnTo>
                  <a:lnTo>
                    <a:pt x="6" y="152"/>
                  </a:lnTo>
                  <a:lnTo>
                    <a:pt x="6" y="155"/>
                  </a:lnTo>
                  <a:lnTo>
                    <a:pt x="6" y="158"/>
                  </a:lnTo>
                  <a:lnTo>
                    <a:pt x="9" y="159"/>
                  </a:lnTo>
                  <a:lnTo>
                    <a:pt x="15" y="161"/>
                  </a:lnTo>
                  <a:lnTo>
                    <a:pt x="22" y="161"/>
                  </a:lnTo>
                  <a:lnTo>
                    <a:pt x="31" y="159"/>
                  </a:lnTo>
                  <a:lnTo>
                    <a:pt x="40" y="158"/>
                  </a:lnTo>
                  <a:lnTo>
                    <a:pt x="50" y="155"/>
                  </a:lnTo>
                  <a:lnTo>
                    <a:pt x="60" y="151"/>
                  </a:lnTo>
                  <a:lnTo>
                    <a:pt x="79" y="140"/>
                  </a:lnTo>
                  <a:lnTo>
                    <a:pt x="90" y="131"/>
                  </a:lnTo>
                  <a:lnTo>
                    <a:pt x="98" y="124"/>
                  </a:lnTo>
                  <a:lnTo>
                    <a:pt x="106" y="119"/>
                  </a:lnTo>
                  <a:lnTo>
                    <a:pt x="113" y="114"/>
                  </a:lnTo>
                  <a:lnTo>
                    <a:pt x="118" y="110"/>
                  </a:lnTo>
                  <a:lnTo>
                    <a:pt x="124" y="107"/>
                  </a:lnTo>
                  <a:lnTo>
                    <a:pt x="127" y="106"/>
                  </a:lnTo>
                  <a:lnTo>
                    <a:pt x="130" y="105"/>
                  </a:lnTo>
                  <a:lnTo>
                    <a:pt x="149" y="115"/>
                  </a:lnTo>
                  <a:lnTo>
                    <a:pt x="167" y="127"/>
                  </a:lnTo>
                  <a:lnTo>
                    <a:pt x="165" y="130"/>
                  </a:lnTo>
                  <a:lnTo>
                    <a:pt x="162" y="132"/>
                  </a:lnTo>
                  <a:lnTo>
                    <a:pt x="151" y="136"/>
                  </a:lnTo>
                  <a:lnTo>
                    <a:pt x="138" y="139"/>
                  </a:lnTo>
                  <a:lnTo>
                    <a:pt x="126" y="144"/>
                  </a:lnTo>
                  <a:lnTo>
                    <a:pt x="126" y="147"/>
                  </a:lnTo>
                  <a:lnTo>
                    <a:pt x="127" y="151"/>
                  </a:lnTo>
                  <a:lnTo>
                    <a:pt x="134" y="158"/>
                  </a:lnTo>
                  <a:lnTo>
                    <a:pt x="134" y="163"/>
                  </a:lnTo>
                  <a:lnTo>
                    <a:pt x="134" y="168"/>
                  </a:lnTo>
                  <a:lnTo>
                    <a:pt x="135" y="171"/>
                  </a:lnTo>
                  <a:lnTo>
                    <a:pt x="138" y="171"/>
                  </a:lnTo>
                  <a:lnTo>
                    <a:pt x="142" y="171"/>
                  </a:lnTo>
                  <a:lnTo>
                    <a:pt x="144" y="171"/>
                  </a:lnTo>
                  <a:lnTo>
                    <a:pt x="145" y="171"/>
                  </a:lnTo>
                  <a:lnTo>
                    <a:pt x="146" y="171"/>
                  </a:lnTo>
                  <a:lnTo>
                    <a:pt x="148" y="171"/>
                  </a:lnTo>
                  <a:lnTo>
                    <a:pt x="153" y="168"/>
                  </a:lnTo>
                  <a:lnTo>
                    <a:pt x="160" y="163"/>
                  </a:lnTo>
                  <a:lnTo>
                    <a:pt x="168" y="158"/>
                  </a:lnTo>
                  <a:lnTo>
                    <a:pt x="175" y="152"/>
                  </a:lnTo>
                  <a:lnTo>
                    <a:pt x="182" y="147"/>
                  </a:lnTo>
                  <a:lnTo>
                    <a:pt x="187" y="144"/>
                  </a:lnTo>
                  <a:lnTo>
                    <a:pt x="190" y="143"/>
                  </a:lnTo>
                  <a:lnTo>
                    <a:pt x="190" y="144"/>
                  </a:lnTo>
                  <a:lnTo>
                    <a:pt x="203" y="147"/>
                  </a:lnTo>
                  <a:lnTo>
                    <a:pt x="215" y="151"/>
                  </a:lnTo>
                  <a:lnTo>
                    <a:pt x="227" y="153"/>
                  </a:lnTo>
                  <a:lnTo>
                    <a:pt x="237" y="155"/>
                  </a:lnTo>
                  <a:lnTo>
                    <a:pt x="236" y="158"/>
                  </a:lnTo>
                  <a:lnTo>
                    <a:pt x="233" y="160"/>
                  </a:lnTo>
                  <a:lnTo>
                    <a:pt x="227" y="163"/>
                  </a:lnTo>
                  <a:lnTo>
                    <a:pt x="221" y="165"/>
                  </a:lnTo>
                  <a:lnTo>
                    <a:pt x="206" y="170"/>
                  </a:lnTo>
                  <a:lnTo>
                    <a:pt x="200" y="172"/>
                  </a:lnTo>
                  <a:lnTo>
                    <a:pt x="195" y="174"/>
                  </a:lnTo>
                  <a:lnTo>
                    <a:pt x="196" y="181"/>
                  </a:lnTo>
                  <a:lnTo>
                    <a:pt x="198" y="186"/>
                  </a:lnTo>
                  <a:lnTo>
                    <a:pt x="199" y="189"/>
                  </a:lnTo>
                  <a:lnTo>
                    <a:pt x="203" y="191"/>
                  </a:lnTo>
                  <a:lnTo>
                    <a:pt x="208" y="191"/>
                  </a:lnTo>
                  <a:lnTo>
                    <a:pt x="214" y="190"/>
                  </a:lnTo>
                  <a:lnTo>
                    <a:pt x="219" y="188"/>
                  </a:lnTo>
                  <a:lnTo>
                    <a:pt x="224" y="186"/>
                  </a:lnTo>
                  <a:lnTo>
                    <a:pt x="230" y="183"/>
                  </a:lnTo>
                  <a:lnTo>
                    <a:pt x="235" y="180"/>
                  </a:lnTo>
                  <a:lnTo>
                    <a:pt x="238" y="182"/>
                  </a:lnTo>
                  <a:lnTo>
                    <a:pt x="241" y="183"/>
                  </a:lnTo>
                  <a:lnTo>
                    <a:pt x="246" y="183"/>
                  </a:lnTo>
                  <a:lnTo>
                    <a:pt x="251" y="179"/>
                  </a:lnTo>
                  <a:lnTo>
                    <a:pt x="257" y="173"/>
                  </a:lnTo>
                  <a:lnTo>
                    <a:pt x="262" y="167"/>
                  </a:lnTo>
                  <a:lnTo>
                    <a:pt x="266" y="162"/>
                  </a:lnTo>
                  <a:lnTo>
                    <a:pt x="270" y="159"/>
                  </a:lnTo>
                  <a:lnTo>
                    <a:pt x="274" y="157"/>
                  </a:lnTo>
                  <a:lnTo>
                    <a:pt x="278" y="158"/>
                  </a:lnTo>
                  <a:lnTo>
                    <a:pt x="283" y="158"/>
                  </a:lnTo>
                  <a:lnTo>
                    <a:pt x="293" y="155"/>
                  </a:lnTo>
                  <a:lnTo>
                    <a:pt x="302" y="154"/>
                  </a:lnTo>
                  <a:lnTo>
                    <a:pt x="306" y="153"/>
                  </a:lnTo>
                  <a:lnTo>
                    <a:pt x="310" y="153"/>
                  </a:lnTo>
                  <a:lnTo>
                    <a:pt x="311" y="154"/>
                  </a:lnTo>
                  <a:lnTo>
                    <a:pt x="310" y="155"/>
                  </a:lnTo>
                  <a:lnTo>
                    <a:pt x="309" y="158"/>
                  </a:lnTo>
                  <a:lnTo>
                    <a:pt x="306" y="162"/>
                  </a:lnTo>
                  <a:lnTo>
                    <a:pt x="302" y="167"/>
                  </a:lnTo>
                  <a:lnTo>
                    <a:pt x="300" y="173"/>
                  </a:lnTo>
                  <a:lnTo>
                    <a:pt x="298" y="178"/>
                  </a:lnTo>
                  <a:lnTo>
                    <a:pt x="299" y="183"/>
                  </a:lnTo>
                  <a:lnTo>
                    <a:pt x="300" y="185"/>
                  </a:lnTo>
                  <a:lnTo>
                    <a:pt x="302" y="187"/>
                  </a:lnTo>
                  <a:lnTo>
                    <a:pt x="314" y="179"/>
                  </a:lnTo>
                  <a:lnTo>
                    <a:pt x="322" y="175"/>
                  </a:lnTo>
                  <a:lnTo>
                    <a:pt x="330" y="172"/>
                  </a:lnTo>
                  <a:lnTo>
                    <a:pt x="330" y="163"/>
                  </a:lnTo>
                  <a:lnTo>
                    <a:pt x="331" y="155"/>
                  </a:lnTo>
                  <a:lnTo>
                    <a:pt x="333" y="150"/>
                  </a:lnTo>
                  <a:lnTo>
                    <a:pt x="334" y="148"/>
                  </a:lnTo>
                  <a:lnTo>
                    <a:pt x="334" y="147"/>
                  </a:lnTo>
                  <a:lnTo>
                    <a:pt x="348" y="143"/>
                  </a:lnTo>
                  <a:lnTo>
                    <a:pt x="361" y="137"/>
                  </a:lnTo>
                  <a:lnTo>
                    <a:pt x="374" y="132"/>
                  </a:lnTo>
                  <a:lnTo>
                    <a:pt x="386" y="125"/>
                  </a:lnTo>
                  <a:lnTo>
                    <a:pt x="386" y="124"/>
                  </a:lnTo>
                  <a:lnTo>
                    <a:pt x="386" y="123"/>
                  </a:lnTo>
                  <a:lnTo>
                    <a:pt x="385" y="120"/>
                  </a:lnTo>
                  <a:lnTo>
                    <a:pt x="382" y="118"/>
                  </a:lnTo>
                  <a:lnTo>
                    <a:pt x="387" y="117"/>
                  </a:lnTo>
                  <a:lnTo>
                    <a:pt x="390" y="116"/>
                  </a:lnTo>
                  <a:lnTo>
                    <a:pt x="393" y="115"/>
                  </a:lnTo>
                  <a:lnTo>
                    <a:pt x="393" y="114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5" name="Freeform 33"/>
            <p:cNvSpPr>
              <a:spLocks/>
            </p:cNvSpPr>
            <p:nvPr/>
          </p:nvSpPr>
          <p:spPr bwMode="auto">
            <a:xfrm>
              <a:off x="3691" y="3877"/>
              <a:ext cx="225" cy="54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1" y="2"/>
                </a:cxn>
                <a:cxn ang="0">
                  <a:pos x="34" y="4"/>
                </a:cxn>
                <a:cxn ang="0">
                  <a:pos x="47" y="6"/>
                </a:cxn>
                <a:cxn ang="0">
                  <a:pos x="75" y="11"/>
                </a:cxn>
                <a:cxn ang="0">
                  <a:pos x="105" y="16"/>
                </a:cxn>
                <a:cxn ang="0">
                  <a:pos x="136" y="22"/>
                </a:cxn>
                <a:cxn ang="0">
                  <a:pos x="167" y="27"/>
                </a:cxn>
                <a:cxn ang="0">
                  <a:pos x="196" y="31"/>
                </a:cxn>
                <a:cxn ang="0">
                  <a:pos x="210" y="32"/>
                </a:cxn>
                <a:cxn ang="0">
                  <a:pos x="224" y="33"/>
                </a:cxn>
                <a:cxn ang="0">
                  <a:pos x="218" y="37"/>
                </a:cxn>
                <a:cxn ang="0">
                  <a:pos x="212" y="40"/>
                </a:cxn>
                <a:cxn ang="0">
                  <a:pos x="198" y="45"/>
                </a:cxn>
                <a:cxn ang="0">
                  <a:pos x="182" y="49"/>
                </a:cxn>
                <a:cxn ang="0">
                  <a:pos x="165" y="51"/>
                </a:cxn>
                <a:cxn ang="0">
                  <a:pos x="147" y="52"/>
                </a:cxn>
                <a:cxn ang="0">
                  <a:pos x="129" y="53"/>
                </a:cxn>
                <a:cxn ang="0">
                  <a:pos x="112" y="52"/>
                </a:cxn>
                <a:cxn ang="0">
                  <a:pos x="97" y="51"/>
                </a:cxn>
                <a:cxn ang="0">
                  <a:pos x="83" y="49"/>
                </a:cxn>
                <a:cxn ang="0">
                  <a:pos x="69" y="45"/>
                </a:cxn>
                <a:cxn ang="0">
                  <a:pos x="56" y="39"/>
                </a:cxn>
                <a:cxn ang="0">
                  <a:pos x="43" y="32"/>
                </a:cxn>
                <a:cxn ang="0">
                  <a:pos x="31" y="24"/>
                </a:cxn>
                <a:cxn ang="0">
                  <a:pos x="20" y="16"/>
                </a:cxn>
                <a:cxn ang="0">
                  <a:pos x="10" y="8"/>
                </a:cxn>
                <a:cxn ang="0">
                  <a:pos x="0" y="0"/>
                </a:cxn>
                <a:cxn ang="0">
                  <a:pos x="10" y="1"/>
                </a:cxn>
              </a:cxnLst>
              <a:rect l="0" t="0" r="r" b="b"/>
              <a:pathLst>
                <a:path w="225" h="54">
                  <a:moveTo>
                    <a:pt x="10" y="1"/>
                  </a:moveTo>
                  <a:lnTo>
                    <a:pt x="21" y="2"/>
                  </a:lnTo>
                  <a:lnTo>
                    <a:pt x="34" y="4"/>
                  </a:lnTo>
                  <a:lnTo>
                    <a:pt x="47" y="6"/>
                  </a:lnTo>
                  <a:lnTo>
                    <a:pt x="75" y="11"/>
                  </a:lnTo>
                  <a:lnTo>
                    <a:pt x="105" y="16"/>
                  </a:lnTo>
                  <a:lnTo>
                    <a:pt x="136" y="22"/>
                  </a:lnTo>
                  <a:lnTo>
                    <a:pt x="167" y="27"/>
                  </a:lnTo>
                  <a:lnTo>
                    <a:pt x="196" y="31"/>
                  </a:lnTo>
                  <a:lnTo>
                    <a:pt x="210" y="32"/>
                  </a:lnTo>
                  <a:lnTo>
                    <a:pt x="224" y="33"/>
                  </a:lnTo>
                  <a:lnTo>
                    <a:pt x="218" y="37"/>
                  </a:lnTo>
                  <a:lnTo>
                    <a:pt x="212" y="40"/>
                  </a:lnTo>
                  <a:lnTo>
                    <a:pt x="198" y="45"/>
                  </a:lnTo>
                  <a:lnTo>
                    <a:pt x="182" y="49"/>
                  </a:lnTo>
                  <a:lnTo>
                    <a:pt x="165" y="51"/>
                  </a:lnTo>
                  <a:lnTo>
                    <a:pt x="147" y="52"/>
                  </a:lnTo>
                  <a:lnTo>
                    <a:pt x="129" y="53"/>
                  </a:lnTo>
                  <a:lnTo>
                    <a:pt x="112" y="52"/>
                  </a:lnTo>
                  <a:lnTo>
                    <a:pt x="97" y="51"/>
                  </a:lnTo>
                  <a:lnTo>
                    <a:pt x="83" y="49"/>
                  </a:lnTo>
                  <a:lnTo>
                    <a:pt x="69" y="45"/>
                  </a:lnTo>
                  <a:lnTo>
                    <a:pt x="56" y="39"/>
                  </a:lnTo>
                  <a:lnTo>
                    <a:pt x="43" y="32"/>
                  </a:lnTo>
                  <a:lnTo>
                    <a:pt x="31" y="24"/>
                  </a:lnTo>
                  <a:lnTo>
                    <a:pt x="20" y="16"/>
                  </a:lnTo>
                  <a:lnTo>
                    <a:pt x="10" y="8"/>
                  </a:lnTo>
                  <a:lnTo>
                    <a:pt x="0" y="0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FFC900"/>
            </a:solidFill>
            <a:ln w="0" cap="flat">
              <a:solidFill>
                <a:srgbClr val="FFC9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6" name="Freeform 34"/>
            <p:cNvSpPr>
              <a:spLocks/>
            </p:cNvSpPr>
            <p:nvPr/>
          </p:nvSpPr>
          <p:spPr bwMode="auto">
            <a:xfrm>
              <a:off x="3691" y="3877"/>
              <a:ext cx="225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21" y="4"/>
                </a:cxn>
                <a:cxn ang="0">
                  <a:pos x="33" y="6"/>
                </a:cxn>
                <a:cxn ang="0">
                  <a:pos x="46" y="9"/>
                </a:cxn>
                <a:cxn ang="0">
                  <a:pos x="75" y="15"/>
                </a:cxn>
                <a:cxn ang="0">
                  <a:pos x="105" y="21"/>
                </a:cxn>
                <a:cxn ang="0">
                  <a:pos x="137" y="26"/>
                </a:cxn>
                <a:cxn ang="0">
                  <a:pos x="168" y="30"/>
                </a:cxn>
                <a:cxn ang="0">
                  <a:pos x="197" y="33"/>
                </a:cxn>
                <a:cxn ang="0">
                  <a:pos x="211" y="33"/>
                </a:cxn>
                <a:cxn ang="0">
                  <a:pos x="224" y="33"/>
                </a:cxn>
                <a:cxn ang="0">
                  <a:pos x="216" y="38"/>
                </a:cxn>
                <a:cxn ang="0">
                  <a:pos x="208" y="42"/>
                </a:cxn>
                <a:cxn ang="0">
                  <a:pos x="198" y="45"/>
                </a:cxn>
                <a:cxn ang="0">
                  <a:pos x="188" y="48"/>
                </a:cxn>
                <a:cxn ang="0">
                  <a:pos x="166" y="51"/>
                </a:cxn>
                <a:cxn ang="0">
                  <a:pos x="142" y="53"/>
                </a:cxn>
                <a:cxn ang="0">
                  <a:pos x="118" y="53"/>
                </a:cxn>
                <a:cxn ang="0">
                  <a:pos x="97" y="51"/>
                </a:cxn>
                <a:cxn ang="0">
                  <a:pos x="83" y="49"/>
                </a:cxn>
                <a:cxn ang="0">
                  <a:pos x="69" y="45"/>
                </a:cxn>
                <a:cxn ang="0">
                  <a:pos x="56" y="39"/>
                </a:cxn>
                <a:cxn ang="0">
                  <a:pos x="44" y="31"/>
                </a:cxn>
                <a:cxn ang="0">
                  <a:pos x="21" y="15"/>
                </a:cxn>
                <a:cxn ang="0">
                  <a:pos x="10" y="8"/>
                </a:cxn>
                <a:cxn ang="0">
                  <a:pos x="0" y="0"/>
                </a:cxn>
              </a:cxnLst>
              <a:rect l="0" t="0" r="r" b="b"/>
              <a:pathLst>
                <a:path w="225" h="54">
                  <a:moveTo>
                    <a:pt x="0" y="0"/>
                  </a:moveTo>
                  <a:lnTo>
                    <a:pt x="9" y="2"/>
                  </a:lnTo>
                  <a:lnTo>
                    <a:pt x="21" y="4"/>
                  </a:lnTo>
                  <a:lnTo>
                    <a:pt x="33" y="6"/>
                  </a:lnTo>
                  <a:lnTo>
                    <a:pt x="46" y="9"/>
                  </a:lnTo>
                  <a:lnTo>
                    <a:pt x="75" y="15"/>
                  </a:lnTo>
                  <a:lnTo>
                    <a:pt x="105" y="21"/>
                  </a:lnTo>
                  <a:lnTo>
                    <a:pt x="137" y="26"/>
                  </a:lnTo>
                  <a:lnTo>
                    <a:pt x="168" y="30"/>
                  </a:lnTo>
                  <a:lnTo>
                    <a:pt x="197" y="33"/>
                  </a:lnTo>
                  <a:lnTo>
                    <a:pt x="211" y="33"/>
                  </a:lnTo>
                  <a:lnTo>
                    <a:pt x="224" y="33"/>
                  </a:lnTo>
                  <a:lnTo>
                    <a:pt x="216" y="38"/>
                  </a:lnTo>
                  <a:lnTo>
                    <a:pt x="208" y="42"/>
                  </a:lnTo>
                  <a:lnTo>
                    <a:pt x="198" y="45"/>
                  </a:lnTo>
                  <a:lnTo>
                    <a:pt x="188" y="48"/>
                  </a:lnTo>
                  <a:lnTo>
                    <a:pt x="166" y="51"/>
                  </a:lnTo>
                  <a:lnTo>
                    <a:pt x="142" y="53"/>
                  </a:lnTo>
                  <a:lnTo>
                    <a:pt x="118" y="53"/>
                  </a:lnTo>
                  <a:lnTo>
                    <a:pt x="97" y="51"/>
                  </a:lnTo>
                  <a:lnTo>
                    <a:pt x="83" y="49"/>
                  </a:lnTo>
                  <a:lnTo>
                    <a:pt x="69" y="45"/>
                  </a:lnTo>
                  <a:lnTo>
                    <a:pt x="56" y="39"/>
                  </a:lnTo>
                  <a:lnTo>
                    <a:pt x="44" y="31"/>
                  </a:lnTo>
                  <a:lnTo>
                    <a:pt x="21" y="15"/>
                  </a:lnTo>
                  <a:lnTo>
                    <a:pt x="1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C500"/>
            </a:solidFill>
            <a:ln w="0" cap="flat">
              <a:solidFill>
                <a:srgbClr val="F8C5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7" name="Freeform 35"/>
            <p:cNvSpPr>
              <a:spLocks/>
            </p:cNvSpPr>
            <p:nvPr/>
          </p:nvSpPr>
          <p:spPr bwMode="auto">
            <a:xfrm>
              <a:off x="3690" y="3877"/>
              <a:ext cx="226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3"/>
                </a:cxn>
                <a:cxn ang="0">
                  <a:pos x="21" y="6"/>
                </a:cxn>
                <a:cxn ang="0">
                  <a:pos x="33" y="9"/>
                </a:cxn>
                <a:cxn ang="0">
                  <a:pos x="46" y="12"/>
                </a:cxn>
                <a:cxn ang="0">
                  <a:pos x="75" y="18"/>
                </a:cxn>
                <a:cxn ang="0">
                  <a:pos x="107" y="24"/>
                </a:cxn>
                <a:cxn ang="0">
                  <a:pos x="138" y="29"/>
                </a:cxn>
                <a:cxn ang="0">
                  <a:pos x="169" y="33"/>
                </a:cxn>
                <a:cxn ang="0">
                  <a:pos x="184" y="34"/>
                </a:cxn>
                <a:cxn ang="0">
                  <a:pos x="199" y="34"/>
                </a:cxn>
                <a:cxn ang="0">
                  <a:pos x="212" y="34"/>
                </a:cxn>
                <a:cxn ang="0">
                  <a:pos x="225" y="33"/>
                </a:cxn>
                <a:cxn ang="0">
                  <a:pos x="218" y="38"/>
                </a:cxn>
                <a:cxn ang="0">
                  <a:pos x="209" y="42"/>
                </a:cxn>
                <a:cxn ang="0">
                  <a:pos x="199" y="46"/>
                </a:cxn>
                <a:cxn ang="0">
                  <a:pos x="189" y="48"/>
                </a:cxn>
                <a:cxn ang="0">
                  <a:pos x="167" y="51"/>
                </a:cxn>
                <a:cxn ang="0">
                  <a:pos x="143" y="53"/>
                </a:cxn>
                <a:cxn ang="0">
                  <a:pos x="131" y="53"/>
                </a:cxn>
                <a:cxn ang="0">
                  <a:pos x="119" y="53"/>
                </a:cxn>
                <a:cxn ang="0">
                  <a:pos x="98" y="51"/>
                </a:cxn>
                <a:cxn ang="0">
                  <a:pos x="84" y="49"/>
                </a:cxn>
                <a:cxn ang="0">
                  <a:pos x="71" y="45"/>
                </a:cxn>
                <a:cxn ang="0">
                  <a:pos x="58" y="39"/>
                </a:cxn>
                <a:cxn ang="0">
                  <a:pos x="46" y="32"/>
                </a:cxn>
                <a:cxn ang="0">
                  <a:pos x="23" y="16"/>
                </a:cxn>
                <a:cxn ang="0">
                  <a:pos x="0" y="0"/>
                </a:cxn>
              </a:cxnLst>
              <a:rect l="0" t="0" r="r" b="b"/>
              <a:pathLst>
                <a:path w="226" h="54">
                  <a:moveTo>
                    <a:pt x="0" y="0"/>
                  </a:moveTo>
                  <a:lnTo>
                    <a:pt x="10" y="3"/>
                  </a:lnTo>
                  <a:lnTo>
                    <a:pt x="21" y="6"/>
                  </a:lnTo>
                  <a:lnTo>
                    <a:pt x="33" y="9"/>
                  </a:lnTo>
                  <a:lnTo>
                    <a:pt x="46" y="12"/>
                  </a:lnTo>
                  <a:lnTo>
                    <a:pt x="75" y="18"/>
                  </a:lnTo>
                  <a:lnTo>
                    <a:pt x="107" y="24"/>
                  </a:lnTo>
                  <a:lnTo>
                    <a:pt x="138" y="29"/>
                  </a:lnTo>
                  <a:lnTo>
                    <a:pt x="169" y="33"/>
                  </a:lnTo>
                  <a:lnTo>
                    <a:pt x="184" y="34"/>
                  </a:lnTo>
                  <a:lnTo>
                    <a:pt x="199" y="34"/>
                  </a:lnTo>
                  <a:lnTo>
                    <a:pt x="212" y="34"/>
                  </a:lnTo>
                  <a:lnTo>
                    <a:pt x="225" y="33"/>
                  </a:lnTo>
                  <a:lnTo>
                    <a:pt x="218" y="38"/>
                  </a:lnTo>
                  <a:lnTo>
                    <a:pt x="209" y="42"/>
                  </a:lnTo>
                  <a:lnTo>
                    <a:pt x="199" y="46"/>
                  </a:lnTo>
                  <a:lnTo>
                    <a:pt x="189" y="48"/>
                  </a:lnTo>
                  <a:lnTo>
                    <a:pt x="167" y="51"/>
                  </a:lnTo>
                  <a:lnTo>
                    <a:pt x="143" y="53"/>
                  </a:lnTo>
                  <a:lnTo>
                    <a:pt x="131" y="53"/>
                  </a:lnTo>
                  <a:lnTo>
                    <a:pt x="119" y="53"/>
                  </a:lnTo>
                  <a:lnTo>
                    <a:pt x="98" y="51"/>
                  </a:lnTo>
                  <a:lnTo>
                    <a:pt x="84" y="49"/>
                  </a:lnTo>
                  <a:lnTo>
                    <a:pt x="71" y="45"/>
                  </a:lnTo>
                  <a:lnTo>
                    <a:pt x="58" y="39"/>
                  </a:lnTo>
                  <a:lnTo>
                    <a:pt x="46" y="32"/>
                  </a:lnTo>
                  <a:lnTo>
                    <a:pt x="23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00"/>
            </a:solidFill>
            <a:ln w="0" cap="flat">
              <a:solidFill>
                <a:srgbClr val="F5C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8" name="Freeform 36"/>
            <p:cNvSpPr>
              <a:spLocks/>
            </p:cNvSpPr>
            <p:nvPr/>
          </p:nvSpPr>
          <p:spPr bwMode="auto">
            <a:xfrm>
              <a:off x="3690" y="3877"/>
              <a:ext cx="226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4"/>
                </a:cxn>
                <a:cxn ang="0">
                  <a:pos x="21" y="8"/>
                </a:cxn>
                <a:cxn ang="0">
                  <a:pos x="33" y="11"/>
                </a:cxn>
                <a:cxn ang="0">
                  <a:pos x="46" y="15"/>
                </a:cxn>
                <a:cxn ang="0">
                  <a:pos x="75" y="22"/>
                </a:cxn>
                <a:cxn ang="0">
                  <a:pos x="107" y="28"/>
                </a:cxn>
                <a:cxn ang="0">
                  <a:pos x="139" y="33"/>
                </a:cxn>
                <a:cxn ang="0">
                  <a:pos x="170" y="36"/>
                </a:cxn>
                <a:cxn ang="0">
                  <a:pos x="185" y="36"/>
                </a:cxn>
                <a:cxn ang="0">
                  <a:pos x="200" y="36"/>
                </a:cxn>
                <a:cxn ang="0">
                  <a:pos x="213" y="35"/>
                </a:cxn>
                <a:cxn ang="0">
                  <a:pos x="225" y="34"/>
                </a:cxn>
                <a:cxn ang="0">
                  <a:pos x="216" y="38"/>
                </a:cxn>
                <a:cxn ang="0">
                  <a:pos x="207" y="42"/>
                </a:cxn>
                <a:cxn ang="0">
                  <a:pos x="188" y="48"/>
                </a:cxn>
                <a:cxn ang="0">
                  <a:pos x="166" y="52"/>
                </a:cxn>
                <a:cxn ang="0">
                  <a:pos x="143" y="54"/>
                </a:cxn>
                <a:cxn ang="0">
                  <a:pos x="131" y="54"/>
                </a:cxn>
                <a:cxn ang="0">
                  <a:pos x="119" y="53"/>
                </a:cxn>
                <a:cxn ang="0">
                  <a:pos x="98" y="51"/>
                </a:cxn>
                <a:cxn ang="0">
                  <a:pos x="84" y="49"/>
                </a:cxn>
                <a:cxn ang="0">
                  <a:pos x="70" y="44"/>
                </a:cxn>
                <a:cxn ang="0">
                  <a:pos x="57" y="38"/>
                </a:cxn>
                <a:cxn ang="0">
                  <a:pos x="44" y="31"/>
                </a:cxn>
                <a:cxn ang="0">
                  <a:pos x="21" y="15"/>
                </a:cxn>
                <a:cxn ang="0">
                  <a:pos x="10" y="7"/>
                </a:cxn>
                <a:cxn ang="0">
                  <a:pos x="0" y="0"/>
                </a:cxn>
              </a:cxnLst>
              <a:rect l="0" t="0" r="r" b="b"/>
              <a:pathLst>
                <a:path w="226" h="55">
                  <a:moveTo>
                    <a:pt x="0" y="0"/>
                  </a:moveTo>
                  <a:lnTo>
                    <a:pt x="9" y="4"/>
                  </a:lnTo>
                  <a:lnTo>
                    <a:pt x="21" y="8"/>
                  </a:lnTo>
                  <a:lnTo>
                    <a:pt x="33" y="11"/>
                  </a:lnTo>
                  <a:lnTo>
                    <a:pt x="46" y="15"/>
                  </a:lnTo>
                  <a:lnTo>
                    <a:pt x="75" y="22"/>
                  </a:lnTo>
                  <a:lnTo>
                    <a:pt x="107" y="28"/>
                  </a:lnTo>
                  <a:lnTo>
                    <a:pt x="139" y="33"/>
                  </a:lnTo>
                  <a:lnTo>
                    <a:pt x="170" y="36"/>
                  </a:lnTo>
                  <a:lnTo>
                    <a:pt x="185" y="36"/>
                  </a:lnTo>
                  <a:lnTo>
                    <a:pt x="200" y="36"/>
                  </a:lnTo>
                  <a:lnTo>
                    <a:pt x="213" y="35"/>
                  </a:lnTo>
                  <a:lnTo>
                    <a:pt x="225" y="34"/>
                  </a:lnTo>
                  <a:lnTo>
                    <a:pt x="216" y="38"/>
                  </a:lnTo>
                  <a:lnTo>
                    <a:pt x="207" y="42"/>
                  </a:lnTo>
                  <a:lnTo>
                    <a:pt x="188" y="48"/>
                  </a:lnTo>
                  <a:lnTo>
                    <a:pt x="166" y="52"/>
                  </a:lnTo>
                  <a:lnTo>
                    <a:pt x="143" y="54"/>
                  </a:lnTo>
                  <a:lnTo>
                    <a:pt x="131" y="54"/>
                  </a:lnTo>
                  <a:lnTo>
                    <a:pt x="119" y="53"/>
                  </a:lnTo>
                  <a:lnTo>
                    <a:pt x="98" y="51"/>
                  </a:lnTo>
                  <a:lnTo>
                    <a:pt x="84" y="49"/>
                  </a:lnTo>
                  <a:lnTo>
                    <a:pt x="70" y="44"/>
                  </a:lnTo>
                  <a:lnTo>
                    <a:pt x="57" y="38"/>
                  </a:lnTo>
                  <a:lnTo>
                    <a:pt x="44" y="31"/>
                  </a:lnTo>
                  <a:lnTo>
                    <a:pt x="21" y="15"/>
                  </a:lnTo>
                  <a:lnTo>
                    <a:pt x="1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B800"/>
            </a:solidFill>
            <a:ln w="0" cap="flat">
              <a:solidFill>
                <a:srgbClr val="EEB8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9" name="Freeform 37"/>
            <p:cNvSpPr>
              <a:spLocks/>
            </p:cNvSpPr>
            <p:nvPr/>
          </p:nvSpPr>
          <p:spPr bwMode="auto">
            <a:xfrm>
              <a:off x="3690" y="3877"/>
              <a:ext cx="22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5"/>
                </a:cxn>
                <a:cxn ang="0">
                  <a:pos x="20" y="9"/>
                </a:cxn>
                <a:cxn ang="0">
                  <a:pos x="32" y="14"/>
                </a:cxn>
                <a:cxn ang="0">
                  <a:pos x="45" y="18"/>
                </a:cxn>
                <a:cxn ang="0">
                  <a:pos x="75" y="26"/>
                </a:cxn>
                <a:cxn ang="0">
                  <a:pos x="107" y="32"/>
                </a:cxn>
                <a:cxn ang="0">
                  <a:pos x="139" y="36"/>
                </a:cxn>
                <a:cxn ang="0">
                  <a:pos x="155" y="38"/>
                </a:cxn>
                <a:cxn ang="0">
                  <a:pos x="171" y="38"/>
                </a:cxn>
                <a:cxn ang="0">
                  <a:pos x="186" y="38"/>
                </a:cxn>
                <a:cxn ang="0">
                  <a:pos x="200" y="38"/>
                </a:cxn>
                <a:cxn ang="0">
                  <a:pos x="213" y="36"/>
                </a:cxn>
                <a:cxn ang="0">
                  <a:pos x="226" y="34"/>
                </a:cxn>
                <a:cxn ang="0">
                  <a:pos x="206" y="42"/>
                </a:cxn>
                <a:cxn ang="0">
                  <a:pos x="186" y="48"/>
                </a:cxn>
                <a:cxn ang="0">
                  <a:pos x="166" y="52"/>
                </a:cxn>
                <a:cxn ang="0">
                  <a:pos x="143" y="54"/>
                </a:cxn>
                <a:cxn ang="0">
                  <a:pos x="130" y="54"/>
                </a:cxn>
                <a:cxn ang="0">
                  <a:pos x="119" y="53"/>
                </a:cxn>
                <a:cxn ang="0">
                  <a:pos x="98" y="51"/>
                </a:cxn>
                <a:cxn ang="0">
                  <a:pos x="84" y="49"/>
                </a:cxn>
                <a:cxn ang="0">
                  <a:pos x="70" y="45"/>
                </a:cxn>
                <a:cxn ang="0">
                  <a:pos x="57" y="38"/>
                </a:cxn>
                <a:cxn ang="0">
                  <a:pos x="45" y="31"/>
                </a:cxn>
                <a:cxn ang="0">
                  <a:pos x="22" y="15"/>
                </a:cxn>
                <a:cxn ang="0">
                  <a:pos x="11" y="7"/>
                </a:cxn>
                <a:cxn ang="0">
                  <a:pos x="0" y="0"/>
                </a:cxn>
              </a:cxnLst>
              <a:rect l="0" t="0" r="r" b="b"/>
              <a:pathLst>
                <a:path w="227" h="55">
                  <a:moveTo>
                    <a:pt x="0" y="0"/>
                  </a:moveTo>
                  <a:lnTo>
                    <a:pt x="9" y="5"/>
                  </a:lnTo>
                  <a:lnTo>
                    <a:pt x="20" y="9"/>
                  </a:lnTo>
                  <a:lnTo>
                    <a:pt x="32" y="14"/>
                  </a:lnTo>
                  <a:lnTo>
                    <a:pt x="45" y="18"/>
                  </a:lnTo>
                  <a:lnTo>
                    <a:pt x="75" y="26"/>
                  </a:lnTo>
                  <a:lnTo>
                    <a:pt x="107" y="32"/>
                  </a:lnTo>
                  <a:lnTo>
                    <a:pt x="139" y="36"/>
                  </a:lnTo>
                  <a:lnTo>
                    <a:pt x="155" y="38"/>
                  </a:lnTo>
                  <a:lnTo>
                    <a:pt x="171" y="38"/>
                  </a:lnTo>
                  <a:lnTo>
                    <a:pt x="186" y="38"/>
                  </a:lnTo>
                  <a:lnTo>
                    <a:pt x="200" y="38"/>
                  </a:lnTo>
                  <a:lnTo>
                    <a:pt x="213" y="36"/>
                  </a:lnTo>
                  <a:lnTo>
                    <a:pt x="226" y="34"/>
                  </a:lnTo>
                  <a:lnTo>
                    <a:pt x="206" y="42"/>
                  </a:lnTo>
                  <a:lnTo>
                    <a:pt x="186" y="48"/>
                  </a:lnTo>
                  <a:lnTo>
                    <a:pt x="166" y="52"/>
                  </a:lnTo>
                  <a:lnTo>
                    <a:pt x="143" y="54"/>
                  </a:lnTo>
                  <a:lnTo>
                    <a:pt x="130" y="54"/>
                  </a:lnTo>
                  <a:lnTo>
                    <a:pt x="119" y="53"/>
                  </a:lnTo>
                  <a:lnTo>
                    <a:pt x="98" y="51"/>
                  </a:lnTo>
                  <a:lnTo>
                    <a:pt x="84" y="49"/>
                  </a:lnTo>
                  <a:lnTo>
                    <a:pt x="70" y="45"/>
                  </a:lnTo>
                  <a:lnTo>
                    <a:pt x="57" y="38"/>
                  </a:lnTo>
                  <a:lnTo>
                    <a:pt x="45" y="31"/>
                  </a:lnTo>
                  <a:lnTo>
                    <a:pt x="22" y="15"/>
                  </a:lnTo>
                  <a:lnTo>
                    <a:pt x="1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B500"/>
            </a:solidFill>
            <a:ln w="0" cap="flat">
              <a:solidFill>
                <a:srgbClr val="EBB5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Freeform 38"/>
            <p:cNvSpPr>
              <a:spLocks/>
            </p:cNvSpPr>
            <p:nvPr/>
          </p:nvSpPr>
          <p:spPr bwMode="auto">
            <a:xfrm>
              <a:off x="3690" y="3878"/>
              <a:ext cx="227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5"/>
                </a:cxn>
                <a:cxn ang="0">
                  <a:pos x="20" y="10"/>
                </a:cxn>
                <a:cxn ang="0">
                  <a:pos x="32" y="15"/>
                </a:cxn>
                <a:cxn ang="0">
                  <a:pos x="45" y="19"/>
                </a:cxn>
                <a:cxn ang="0">
                  <a:pos x="60" y="24"/>
                </a:cxn>
                <a:cxn ang="0">
                  <a:pos x="75" y="28"/>
                </a:cxn>
                <a:cxn ang="0">
                  <a:pos x="107" y="34"/>
                </a:cxn>
                <a:cxn ang="0">
                  <a:pos x="140" y="39"/>
                </a:cxn>
                <a:cxn ang="0">
                  <a:pos x="156" y="40"/>
                </a:cxn>
                <a:cxn ang="0">
                  <a:pos x="172" y="40"/>
                </a:cxn>
                <a:cxn ang="0">
                  <a:pos x="187" y="40"/>
                </a:cxn>
                <a:cxn ang="0">
                  <a:pos x="201" y="39"/>
                </a:cxn>
                <a:cxn ang="0">
                  <a:pos x="214" y="36"/>
                </a:cxn>
                <a:cxn ang="0">
                  <a:pos x="226" y="33"/>
                </a:cxn>
                <a:cxn ang="0">
                  <a:pos x="206" y="41"/>
                </a:cxn>
                <a:cxn ang="0">
                  <a:pos x="186" y="46"/>
                </a:cxn>
                <a:cxn ang="0">
                  <a:pos x="165" y="51"/>
                </a:cxn>
                <a:cxn ang="0">
                  <a:pos x="143" y="54"/>
                </a:cxn>
                <a:cxn ang="0">
                  <a:pos x="130" y="54"/>
                </a:cxn>
                <a:cxn ang="0">
                  <a:pos x="119" y="52"/>
                </a:cxn>
                <a:cxn ang="0">
                  <a:pos x="98" y="50"/>
                </a:cxn>
                <a:cxn ang="0">
                  <a:pos x="84" y="48"/>
                </a:cxn>
                <a:cxn ang="0">
                  <a:pos x="71" y="44"/>
                </a:cxn>
                <a:cxn ang="0">
                  <a:pos x="58" y="38"/>
                </a:cxn>
                <a:cxn ang="0">
                  <a:pos x="47" y="31"/>
                </a:cxn>
                <a:cxn ang="0">
                  <a:pos x="24" y="15"/>
                </a:cxn>
                <a:cxn ang="0">
                  <a:pos x="12" y="7"/>
                </a:cxn>
                <a:cxn ang="0">
                  <a:pos x="0" y="0"/>
                </a:cxn>
              </a:cxnLst>
              <a:rect l="0" t="0" r="r" b="b"/>
              <a:pathLst>
                <a:path w="227" h="55">
                  <a:moveTo>
                    <a:pt x="0" y="0"/>
                  </a:moveTo>
                  <a:lnTo>
                    <a:pt x="9" y="5"/>
                  </a:lnTo>
                  <a:lnTo>
                    <a:pt x="20" y="10"/>
                  </a:lnTo>
                  <a:lnTo>
                    <a:pt x="32" y="15"/>
                  </a:lnTo>
                  <a:lnTo>
                    <a:pt x="45" y="19"/>
                  </a:lnTo>
                  <a:lnTo>
                    <a:pt x="60" y="24"/>
                  </a:lnTo>
                  <a:lnTo>
                    <a:pt x="75" y="28"/>
                  </a:lnTo>
                  <a:lnTo>
                    <a:pt x="107" y="34"/>
                  </a:lnTo>
                  <a:lnTo>
                    <a:pt x="140" y="39"/>
                  </a:lnTo>
                  <a:lnTo>
                    <a:pt x="156" y="40"/>
                  </a:lnTo>
                  <a:lnTo>
                    <a:pt x="172" y="40"/>
                  </a:lnTo>
                  <a:lnTo>
                    <a:pt x="187" y="40"/>
                  </a:lnTo>
                  <a:lnTo>
                    <a:pt x="201" y="39"/>
                  </a:lnTo>
                  <a:lnTo>
                    <a:pt x="214" y="36"/>
                  </a:lnTo>
                  <a:lnTo>
                    <a:pt x="226" y="33"/>
                  </a:lnTo>
                  <a:lnTo>
                    <a:pt x="206" y="41"/>
                  </a:lnTo>
                  <a:lnTo>
                    <a:pt x="186" y="46"/>
                  </a:lnTo>
                  <a:lnTo>
                    <a:pt x="165" y="51"/>
                  </a:lnTo>
                  <a:lnTo>
                    <a:pt x="143" y="54"/>
                  </a:lnTo>
                  <a:lnTo>
                    <a:pt x="130" y="54"/>
                  </a:lnTo>
                  <a:lnTo>
                    <a:pt x="119" y="52"/>
                  </a:lnTo>
                  <a:lnTo>
                    <a:pt x="98" y="50"/>
                  </a:lnTo>
                  <a:lnTo>
                    <a:pt x="84" y="48"/>
                  </a:lnTo>
                  <a:lnTo>
                    <a:pt x="71" y="44"/>
                  </a:lnTo>
                  <a:lnTo>
                    <a:pt x="58" y="38"/>
                  </a:lnTo>
                  <a:lnTo>
                    <a:pt x="47" y="31"/>
                  </a:lnTo>
                  <a:lnTo>
                    <a:pt x="24" y="15"/>
                  </a:lnTo>
                  <a:lnTo>
                    <a:pt x="1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AF00"/>
            </a:solidFill>
            <a:ln w="0" cap="flat">
              <a:solidFill>
                <a:srgbClr val="E6AF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1" name="Freeform 39"/>
            <p:cNvSpPr>
              <a:spLocks/>
            </p:cNvSpPr>
            <p:nvPr/>
          </p:nvSpPr>
          <p:spPr bwMode="auto">
            <a:xfrm>
              <a:off x="3690" y="3878"/>
              <a:ext cx="228" cy="52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19" y="11"/>
                </a:cxn>
                <a:cxn ang="0">
                  <a:pos x="32" y="16"/>
                </a:cxn>
                <a:cxn ang="0">
                  <a:pos x="45" y="21"/>
                </a:cxn>
                <a:cxn ang="0">
                  <a:pos x="60" y="26"/>
                </a:cxn>
                <a:cxn ang="0">
                  <a:pos x="76" y="30"/>
                </a:cxn>
                <a:cxn ang="0">
                  <a:pos x="108" y="36"/>
                </a:cxn>
                <a:cxn ang="0">
                  <a:pos x="142" y="40"/>
                </a:cxn>
                <a:cxn ang="0">
                  <a:pos x="158" y="40"/>
                </a:cxn>
                <a:cxn ang="0">
                  <a:pos x="174" y="40"/>
                </a:cxn>
                <a:cxn ang="0">
                  <a:pos x="189" y="39"/>
                </a:cxn>
                <a:cxn ang="0">
                  <a:pos x="203" y="37"/>
                </a:cxn>
                <a:cxn ang="0">
                  <a:pos x="216" y="35"/>
                </a:cxn>
                <a:cxn ang="0">
                  <a:pos x="227" y="30"/>
                </a:cxn>
                <a:cxn ang="0">
                  <a:pos x="219" y="36"/>
                </a:cxn>
                <a:cxn ang="0">
                  <a:pos x="211" y="40"/>
                </a:cxn>
                <a:cxn ang="0">
                  <a:pos x="201" y="43"/>
                </a:cxn>
                <a:cxn ang="0">
                  <a:pos x="190" y="45"/>
                </a:cxn>
                <a:cxn ang="0">
                  <a:pos x="168" y="49"/>
                </a:cxn>
                <a:cxn ang="0">
                  <a:pos x="144" y="51"/>
                </a:cxn>
                <a:cxn ang="0">
                  <a:pos x="131" y="51"/>
                </a:cxn>
                <a:cxn ang="0">
                  <a:pos x="120" y="50"/>
                </a:cxn>
                <a:cxn ang="0">
                  <a:pos x="99" y="47"/>
                </a:cxn>
                <a:cxn ang="0">
                  <a:pos x="85" y="45"/>
                </a:cxn>
                <a:cxn ang="0">
                  <a:pos x="71" y="42"/>
                </a:cxn>
                <a:cxn ang="0">
                  <a:pos x="59" y="36"/>
                </a:cxn>
                <a:cxn ang="0">
                  <a:pos x="46" y="30"/>
                </a:cxn>
                <a:cxn ang="0">
                  <a:pos x="23" y="15"/>
                </a:cxn>
                <a:cxn ang="0">
                  <a:pos x="0" y="0"/>
                </a:cxn>
                <a:cxn ang="0">
                  <a:pos x="9" y="6"/>
                </a:cxn>
              </a:cxnLst>
              <a:rect l="0" t="0" r="r" b="b"/>
              <a:pathLst>
                <a:path w="228" h="52">
                  <a:moveTo>
                    <a:pt x="9" y="6"/>
                  </a:moveTo>
                  <a:lnTo>
                    <a:pt x="19" y="11"/>
                  </a:lnTo>
                  <a:lnTo>
                    <a:pt x="32" y="16"/>
                  </a:lnTo>
                  <a:lnTo>
                    <a:pt x="45" y="21"/>
                  </a:lnTo>
                  <a:lnTo>
                    <a:pt x="60" y="26"/>
                  </a:lnTo>
                  <a:lnTo>
                    <a:pt x="76" y="30"/>
                  </a:lnTo>
                  <a:lnTo>
                    <a:pt x="108" y="36"/>
                  </a:lnTo>
                  <a:lnTo>
                    <a:pt x="142" y="40"/>
                  </a:lnTo>
                  <a:lnTo>
                    <a:pt x="158" y="40"/>
                  </a:lnTo>
                  <a:lnTo>
                    <a:pt x="174" y="40"/>
                  </a:lnTo>
                  <a:lnTo>
                    <a:pt x="189" y="39"/>
                  </a:lnTo>
                  <a:lnTo>
                    <a:pt x="203" y="37"/>
                  </a:lnTo>
                  <a:lnTo>
                    <a:pt x="216" y="35"/>
                  </a:lnTo>
                  <a:lnTo>
                    <a:pt x="227" y="30"/>
                  </a:lnTo>
                  <a:lnTo>
                    <a:pt x="219" y="36"/>
                  </a:lnTo>
                  <a:lnTo>
                    <a:pt x="211" y="40"/>
                  </a:lnTo>
                  <a:lnTo>
                    <a:pt x="201" y="43"/>
                  </a:lnTo>
                  <a:lnTo>
                    <a:pt x="190" y="45"/>
                  </a:lnTo>
                  <a:lnTo>
                    <a:pt x="168" y="49"/>
                  </a:lnTo>
                  <a:lnTo>
                    <a:pt x="144" y="51"/>
                  </a:lnTo>
                  <a:lnTo>
                    <a:pt x="131" y="51"/>
                  </a:lnTo>
                  <a:lnTo>
                    <a:pt x="120" y="50"/>
                  </a:lnTo>
                  <a:lnTo>
                    <a:pt x="99" y="47"/>
                  </a:lnTo>
                  <a:lnTo>
                    <a:pt x="85" y="45"/>
                  </a:lnTo>
                  <a:lnTo>
                    <a:pt x="71" y="42"/>
                  </a:lnTo>
                  <a:lnTo>
                    <a:pt x="59" y="36"/>
                  </a:lnTo>
                  <a:lnTo>
                    <a:pt x="46" y="30"/>
                  </a:lnTo>
                  <a:lnTo>
                    <a:pt x="23" y="15"/>
                  </a:lnTo>
                  <a:lnTo>
                    <a:pt x="0" y="0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2" name="Freeform 40"/>
            <p:cNvSpPr>
              <a:spLocks/>
            </p:cNvSpPr>
            <p:nvPr/>
          </p:nvSpPr>
          <p:spPr bwMode="auto">
            <a:xfrm>
              <a:off x="3874" y="3870"/>
              <a:ext cx="51" cy="36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4" y="12"/>
                </a:cxn>
                <a:cxn ang="0">
                  <a:pos x="5" y="9"/>
                </a:cxn>
                <a:cxn ang="0">
                  <a:pos x="7" y="5"/>
                </a:cxn>
                <a:cxn ang="0">
                  <a:pos x="11" y="2"/>
                </a:cxn>
                <a:cxn ang="0">
                  <a:pos x="16" y="0"/>
                </a:cxn>
                <a:cxn ang="0">
                  <a:pos x="22" y="7"/>
                </a:cxn>
                <a:cxn ang="0">
                  <a:pos x="29" y="15"/>
                </a:cxn>
                <a:cxn ang="0">
                  <a:pos x="38" y="25"/>
                </a:cxn>
                <a:cxn ang="0">
                  <a:pos x="50" y="33"/>
                </a:cxn>
                <a:cxn ang="0">
                  <a:pos x="48" y="34"/>
                </a:cxn>
                <a:cxn ang="0">
                  <a:pos x="43" y="34"/>
                </a:cxn>
                <a:cxn ang="0">
                  <a:pos x="38" y="34"/>
                </a:cxn>
                <a:cxn ang="0">
                  <a:pos x="31" y="35"/>
                </a:cxn>
                <a:cxn ang="0">
                  <a:pos x="24" y="34"/>
                </a:cxn>
                <a:cxn ang="0">
                  <a:pos x="16" y="33"/>
                </a:cxn>
                <a:cxn ang="0">
                  <a:pos x="8" y="31"/>
                </a:cxn>
                <a:cxn ang="0">
                  <a:pos x="0" y="28"/>
                </a:cxn>
                <a:cxn ang="0">
                  <a:pos x="2" y="19"/>
                </a:cxn>
              </a:cxnLst>
              <a:rect l="0" t="0" r="r" b="b"/>
              <a:pathLst>
                <a:path w="51" h="36">
                  <a:moveTo>
                    <a:pt x="2" y="19"/>
                  </a:moveTo>
                  <a:lnTo>
                    <a:pt x="4" y="12"/>
                  </a:lnTo>
                  <a:lnTo>
                    <a:pt x="5" y="9"/>
                  </a:lnTo>
                  <a:lnTo>
                    <a:pt x="7" y="5"/>
                  </a:lnTo>
                  <a:lnTo>
                    <a:pt x="11" y="2"/>
                  </a:lnTo>
                  <a:lnTo>
                    <a:pt x="16" y="0"/>
                  </a:lnTo>
                  <a:lnTo>
                    <a:pt x="22" y="7"/>
                  </a:lnTo>
                  <a:lnTo>
                    <a:pt x="29" y="15"/>
                  </a:lnTo>
                  <a:lnTo>
                    <a:pt x="38" y="25"/>
                  </a:lnTo>
                  <a:lnTo>
                    <a:pt x="50" y="33"/>
                  </a:lnTo>
                  <a:lnTo>
                    <a:pt x="48" y="34"/>
                  </a:lnTo>
                  <a:lnTo>
                    <a:pt x="43" y="34"/>
                  </a:lnTo>
                  <a:lnTo>
                    <a:pt x="38" y="34"/>
                  </a:lnTo>
                  <a:lnTo>
                    <a:pt x="31" y="35"/>
                  </a:lnTo>
                  <a:lnTo>
                    <a:pt x="24" y="34"/>
                  </a:lnTo>
                  <a:lnTo>
                    <a:pt x="16" y="33"/>
                  </a:lnTo>
                  <a:lnTo>
                    <a:pt x="8" y="31"/>
                  </a:lnTo>
                  <a:lnTo>
                    <a:pt x="0" y="28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FFC900"/>
            </a:solidFill>
            <a:ln w="0" cap="flat">
              <a:solidFill>
                <a:srgbClr val="FFC9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" name="Freeform 41"/>
            <p:cNvSpPr>
              <a:spLocks/>
            </p:cNvSpPr>
            <p:nvPr/>
          </p:nvSpPr>
          <p:spPr bwMode="auto">
            <a:xfrm>
              <a:off x="3874" y="3870"/>
              <a:ext cx="49" cy="3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" y="19"/>
                </a:cxn>
                <a:cxn ang="0">
                  <a:pos x="4" y="12"/>
                </a:cxn>
                <a:cxn ang="0">
                  <a:pos x="7" y="6"/>
                </a:cxn>
                <a:cxn ang="0">
                  <a:pos x="10" y="3"/>
                </a:cxn>
                <a:cxn ang="0">
                  <a:pos x="15" y="0"/>
                </a:cxn>
                <a:cxn ang="0">
                  <a:pos x="19" y="8"/>
                </a:cxn>
                <a:cxn ang="0">
                  <a:pos x="26" y="16"/>
                </a:cxn>
                <a:cxn ang="0">
                  <a:pos x="35" y="26"/>
                </a:cxn>
                <a:cxn ang="0">
                  <a:pos x="41" y="30"/>
                </a:cxn>
                <a:cxn ang="0">
                  <a:pos x="48" y="34"/>
                </a:cxn>
                <a:cxn ang="0">
                  <a:pos x="46" y="34"/>
                </a:cxn>
                <a:cxn ang="0">
                  <a:pos x="42" y="34"/>
                </a:cxn>
                <a:cxn ang="0">
                  <a:pos x="37" y="35"/>
                </a:cxn>
                <a:cxn ang="0">
                  <a:pos x="30" y="35"/>
                </a:cxn>
                <a:cxn ang="0">
                  <a:pos x="23" y="34"/>
                </a:cxn>
                <a:cxn ang="0">
                  <a:pos x="16" y="33"/>
                </a:cxn>
                <a:cxn ang="0">
                  <a:pos x="8" y="31"/>
                </a:cxn>
                <a:cxn ang="0">
                  <a:pos x="0" y="28"/>
                </a:cxn>
              </a:cxnLst>
              <a:rect l="0" t="0" r="r" b="b"/>
              <a:pathLst>
                <a:path w="49" h="36">
                  <a:moveTo>
                    <a:pt x="0" y="28"/>
                  </a:moveTo>
                  <a:lnTo>
                    <a:pt x="2" y="19"/>
                  </a:lnTo>
                  <a:lnTo>
                    <a:pt x="4" y="12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5" y="0"/>
                  </a:lnTo>
                  <a:lnTo>
                    <a:pt x="19" y="8"/>
                  </a:lnTo>
                  <a:lnTo>
                    <a:pt x="26" y="16"/>
                  </a:lnTo>
                  <a:lnTo>
                    <a:pt x="35" y="26"/>
                  </a:lnTo>
                  <a:lnTo>
                    <a:pt x="41" y="30"/>
                  </a:lnTo>
                  <a:lnTo>
                    <a:pt x="48" y="34"/>
                  </a:lnTo>
                  <a:lnTo>
                    <a:pt x="46" y="34"/>
                  </a:lnTo>
                  <a:lnTo>
                    <a:pt x="42" y="34"/>
                  </a:lnTo>
                  <a:lnTo>
                    <a:pt x="37" y="35"/>
                  </a:lnTo>
                  <a:lnTo>
                    <a:pt x="30" y="35"/>
                  </a:lnTo>
                  <a:lnTo>
                    <a:pt x="23" y="34"/>
                  </a:lnTo>
                  <a:lnTo>
                    <a:pt x="16" y="33"/>
                  </a:lnTo>
                  <a:lnTo>
                    <a:pt x="8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8C500"/>
            </a:solidFill>
            <a:ln w="0" cap="flat">
              <a:solidFill>
                <a:srgbClr val="F8C5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4" name="Freeform 42"/>
            <p:cNvSpPr>
              <a:spLocks/>
            </p:cNvSpPr>
            <p:nvPr/>
          </p:nvSpPr>
          <p:spPr bwMode="auto">
            <a:xfrm>
              <a:off x="3874" y="3870"/>
              <a:ext cx="48" cy="3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" y="19"/>
                </a:cxn>
                <a:cxn ang="0">
                  <a:pos x="3" y="12"/>
                </a:cxn>
                <a:cxn ang="0">
                  <a:pos x="6" y="6"/>
                </a:cxn>
                <a:cxn ang="0">
                  <a:pos x="10" y="3"/>
                </a:cxn>
                <a:cxn ang="0">
                  <a:pos x="14" y="0"/>
                </a:cxn>
                <a:cxn ang="0">
                  <a:pos x="17" y="9"/>
                </a:cxn>
                <a:cxn ang="0">
                  <a:pos x="22" y="18"/>
                </a:cxn>
                <a:cxn ang="0">
                  <a:pos x="27" y="22"/>
                </a:cxn>
                <a:cxn ang="0">
                  <a:pos x="32" y="26"/>
                </a:cxn>
                <a:cxn ang="0">
                  <a:pos x="39" y="30"/>
                </a:cxn>
                <a:cxn ang="0">
                  <a:pos x="47" y="34"/>
                </a:cxn>
                <a:cxn ang="0">
                  <a:pos x="44" y="34"/>
                </a:cxn>
                <a:cxn ang="0">
                  <a:pos x="41" y="35"/>
                </a:cxn>
                <a:cxn ang="0">
                  <a:pos x="36" y="35"/>
                </a:cxn>
                <a:cxn ang="0">
                  <a:pos x="30" y="35"/>
                </a:cxn>
                <a:cxn ang="0">
                  <a:pos x="23" y="34"/>
                </a:cxn>
                <a:cxn ang="0">
                  <a:pos x="15" y="33"/>
                </a:cxn>
                <a:cxn ang="0">
                  <a:pos x="7" y="31"/>
                </a:cxn>
                <a:cxn ang="0">
                  <a:pos x="0" y="28"/>
                </a:cxn>
              </a:cxnLst>
              <a:rect l="0" t="0" r="r" b="b"/>
              <a:pathLst>
                <a:path w="48" h="36">
                  <a:moveTo>
                    <a:pt x="0" y="28"/>
                  </a:moveTo>
                  <a:lnTo>
                    <a:pt x="2" y="19"/>
                  </a:lnTo>
                  <a:lnTo>
                    <a:pt x="3" y="12"/>
                  </a:lnTo>
                  <a:lnTo>
                    <a:pt x="6" y="6"/>
                  </a:lnTo>
                  <a:lnTo>
                    <a:pt x="10" y="3"/>
                  </a:lnTo>
                  <a:lnTo>
                    <a:pt x="14" y="0"/>
                  </a:lnTo>
                  <a:lnTo>
                    <a:pt x="17" y="9"/>
                  </a:lnTo>
                  <a:lnTo>
                    <a:pt x="22" y="18"/>
                  </a:lnTo>
                  <a:lnTo>
                    <a:pt x="27" y="22"/>
                  </a:lnTo>
                  <a:lnTo>
                    <a:pt x="32" y="26"/>
                  </a:lnTo>
                  <a:lnTo>
                    <a:pt x="39" y="30"/>
                  </a:lnTo>
                  <a:lnTo>
                    <a:pt x="47" y="34"/>
                  </a:lnTo>
                  <a:lnTo>
                    <a:pt x="44" y="34"/>
                  </a:lnTo>
                  <a:lnTo>
                    <a:pt x="41" y="35"/>
                  </a:lnTo>
                  <a:lnTo>
                    <a:pt x="36" y="35"/>
                  </a:lnTo>
                  <a:lnTo>
                    <a:pt x="30" y="35"/>
                  </a:lnTo>
                  <a:lnTo>
                    <a:pt x="23" y="34"/>
                  </a:lnTo>
                  <a:lnTo>
                    <a:pt x="15" y="33"/>
                  </a:lnTo>
                  <a:lnTo>
                    <a:pt x="7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5C000"/>
            </a:solidFill>
            <a:ln w="0" cap="flat">
              <a:solidFill>
                <a:srgbClr val="F5C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5" name="Freeform 43"/>
            <p:cNvSpPr>
              <a:spLocks/>
            </p:cNvSpPr>
            <p:nvPr/>
          </p:nvSpPr>
          <p:spPr bwMode="auto">
            <a:xfrm>
              <a:off x="3874" y="3870"/>
              <a:ext cx="46" cy="3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" y="20"/>
                </a:cxn>
                <a:cxn ang="0">
                  <a:pos x="3" y="13"/>
                </a:cxn>
                <a:cxn ang="0">
                  <a:pos x="6" y="6"/>
                </a:cxn>
                <a:cxn ang="0">
                  <a:pos x="9" y="3"/>
                </a:cxn>
                <a:cxn ang="0">
                  <a:pos x="13" y="0"/>
                </a:cxn>
                <a:cxn ang="0">
                  <a:pos x="14" y="10"/>
                </a:cxn>
                <a:cxn ang="0">
                  <a:pos x="16" y="14"/>
                </a:cxn>
                <a:cxn ang="0">
                  <a:pos x="19" y="19"/>
                </a:cxn>
                <a:cxn ang="0">
                  <a:pos x="24" y="23"/>
                </a:cxn>
                <a:cxn ang="0">
                  <a:pos x="29" y="27"/>
                </a:cxn>
                <a:cxn ang="0">
                  <a:pos x="36" y="31"/>
                </a:cxn>
                <a:cxn ang="0">
                  <a:pos x="45" y="35"/>
                </a:cxn>
                <a:cxn ang="0">
                  <a:pos x="43" y="35"/>
                </a:cxn>
                <a:cxn ang="0">
                  <a:pos x="40" y="35"/>
                </a:cxn>
                <a:cxn ang="0">
                  <a:pos x="35" y="36"/>
                </a:cxn>
                <a:cxn ang="0">
                  <a:pos x="29" y="35"/>
                </a:cxn>
                <a:cxn ang="0">
                  <a:pos x="22" y="35"/>
                </a:cxn>
                <a:cxn ang="0">
                  <a:pos x="15" y="33"/>
                </a:cxn>
                <a:cxn ang="0">
                  <a:pos x="7" y="31"/>
                </a:cxn>
                <a:cxn ang="0">
                  <a:pos x="0" y="28"/>
                </a:cxn>
              </a:cxnLst>
              <a:rect l="0" t="0" r="r" b="b"/>
              <a:pathLst>
                <a:path w="46" h="37">
                  <a:moveTo>
                    <a:pt x="0" y="28"/>
                  </a:moveTo>
                  <a:lnTo>
                    <a:pt x="2" y="20"/>
                  </a:lnTo>
                  <a:lnTo>
                    <a:pt x="3" y="13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0"/>
                  </a:lnTo>
                  <a:lnTo>
                    <a:pt x="14" y="10"/>
                  </a:lnTo>
                  <a:lnTo>
                    <a:pt x="16" y="14"/>
                  </a:lnTo>
                  <a:lnTo>
                    <a:pt x="19" y="19"/>
                  </a:lnTo>
                  <a:lnTo>
                    <a:pt x="24" y="23"/>
                  </a:lnTo>
                  <a:lnTo>
                    <a:pt x="29" y="27"/>
                  </a:lnTo>
                  <a:lnTo>
                    <a:pt x="36" y="31"/>
                  </a:lnTo>
                  <a:lnTo>
                    <a:pt x="45" y="35"/>
                  </a:lnTo>
                  <a:lnTo>
                    <a:pt x="43" y="35"/>
                  </a:lnTo>
                  <a:lnTo>
                    <a:pt x="40" y="35"/>
                  </a:lnTo>
                  <a:lnTo>
                    <a:pt x="35" y="36"/>
                  </a:lnTo>
                  <a:lnTo>
                    <a:pt x="29" y="35"/>
                  </a:lnTo>
                  <a:lnTo>
                    <a:pt x="22" y="35"/>
                  </a:lnTo>
                  <a:lnTo>
                    <a:pt x="15" y="33"/>
                  </a:lnTo>
                  <a:lnTo>
                    <a:pt x="7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EEB800"/>
            </a:solidFill>
            <a:ln w="0" cap="flat">
              <a:solidFill>
                <a:srgbClr val="EEB8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6" name="Freeform 44"/>
            <p:cNvSpPr>
              <a:spLocks/>
            </p:cNvSpPr>
            <p:nvPr/>
          </p:nvSpPr>
          <p:spPr bwMode="auto">
            <a:xfrm>
              <a:off x="3874" y="3871"/>
              <a:ext cx="44" cy="36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" y="19"/>
                </a:cxn>
                <a:cxn ang="0">
                  <a:pos x="2" y="12"/>
                </a:cxn>
                <a:cxn ang="0">
                  <a:pos x="5" y="6"/>
                </a:cxn>
                <a:cxn ang="0">
                  <a:pos x="8" y="3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12" y="10"/>
                </a:cxn>
                <a:cxn ang="0">
                  <a:pos x="13" y="15"/>
                </a:cxn>
                <a:cxn ang="0">
                  <a:pos x="16" y="19"/>
                </a:cxn>
                <a:cxn ang="0">
                  <a:pos x="20" y="23"/>
                </a:cxn>
                <a:cxn ang="0">
                  <a:pos x="26" y="27"/>
                </a:cxn>
                <a:cxn ang="0">
                  <a:pos x="34" y="31"/>
                </a:cxn>
                <a:cxn ang="0">
                  <a:pos x="43" y="34"/>
                </a:cxn>
                <a:cxn ang="0">
                  <a:pos x="41" y="34"/>
                </a:cxn>
                <a:cxn ang="0">
                  <a:pos x="38" y="35"/>
                </a:cxn>
                <a:cxn ang="0">
                  <a:pos x="34" y="35"/>
                </a:cxn>
                <a:cxn ang="0">
                  <a:pos x="28" y="35"/>
                </a:cxn>
                <a:cxn ang="0">
                  <a:pos x="22" y="34"/>
                </a:cxn>
                <a:cxn ang="0">
                  <a:pos x="15" y="32"/>
                </a:cxn>
                <a:cxn ang="0">
                  <a:pos x="7" y="30"/>
                </a:cxn>
                <a:cxn ang="0">
                  <a:pos x="0" y="27"/>
                </a:cxn>
              </a:cxnLst>
              <a:rect l="0" t="0" r="r" b="b"/>
              <a:pathLst>
                <a:path w="44" h="36">
                  <a:moveTo>
                    <a:pt x="0" y="27"/>
                  </a:moveTo>
                  <a:lnTo>
                    <a:pt x="1" y="19"/>
                  </a:lnTo>
                  <a:lnTo>
                    <a:pt x="2" y="12"/>
                  </a:lnTo>
                  <a:lnTo>
                    <a:pt x="5" y="6"/>
                  </a:lnTo>
                  <a:lnTo>
                    <a:pt x="8" y="3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12" y="10"/>
                  </a:lnTo>
                  <a:lnTo>
                    <a:pt x="13" y="15"/>
                  </a:lnTo>
                  <a:lnTo>
                    <a:pt x="16" y="19"/>
                  </a:lnTo>
                  <a:lnTo>
                    <a:pt x="20" y="23"/>
                  </a:lnTo>
                  <a:lnTo>
                    <a:pt x="26" y="27"/>
                  </a:lnTo>
                  <a:lnTo>
                    <a:pt x="34" y="31"/>
                  </a:lnTo>
                  <a:lnTo>
                    <a:pt x="43" y="34"/>
                  </a:lnTo>
                  <a:lnTo>
                    <a:pt x="41" y="34"/>
                  </a:lnTo>
                  <a:lnTo>
                    <a:pt x="38" y="35"/>
                  </a:lnTo>
                  <a:lnTo>
                    <a:pt x="34" y="35"/>
                  </a:lnTo>
                  <a:lnTo>
                    <a:pt x="28" y="35"/>
                  </a:lnTo>
                  <a:lnTo>
                    <a:pt x="22" y="34"/>
                  </a:lnTo>
                  <a:lnTo>
                    <a:pt x="15" y="32"/>
                  </a:lnTo>
                  <a:lnTo>
                    <a:pt x="7" y="3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BB500"/>
            </a:solidFill>
            <a:ln w="0" cap="flat">
              <a:solidFill>
                <a:srgbClr val="EBB5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7" name="Freeform 45"/>
            <p:cNvSpPr>
              <a:spLocks/>
            </p:cNvSpPr>
            <p:nvPr/>
          </p:nvSpPr>
          <p:spPr bwMode="auto">
            <a:xfrm>
              <a:off x="3874" y="3871"/>
              <a:ext cx="43" cy="36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1" y="22"/>
                </a:cxn>
                <a:cxn ang="0">
                  <a:pos x="1" y="19"/>
                </a:cxn>
                <a:cxn ang="0">
                  <a:pos x="2" y="12"/>
                </a:cxn>
                <a:cxn ang="0">
                  <a:pos x="5" y="6"/>
                </a:cxn>
                <a:cxn ang="0">
                  <a:pos x="7" y="3"/>
                </a:cxn>
                <a:cxn ang="0">
                  <a:pos x="11" y="0"/>
                </a:cxn>
                <a:cxn ang="0">
                  <a:pos x="10" y="6"/>
                </a:cxn>
                <a:cxn ang="0">
                  <a:pos x="9" y="11"/>
                </a:cxn>
                <a:cxn ang="0">
                  <a:pos x="10" y="16"/>
                </a:cxn>
                <a:cxn ang="0">
                  <a:pos x="13" y="20"/>
                </a:cxn>
                <a:cxn ang="0">
                  <a:pos x="17" y="24"/>
                </a:cxn>
                <a:cxn ang="0">
                  <a:pos x="23" y="28"/>
                </a:cxn>
                <a:cxn ang="0">
                  <a:pos x="31" y="31"/>
                </a:cxn>
                <a:cxn ang="0">
                  <a:pos x="42" y="35"/>
                </a:cxn>
                <a:cxn ang="0">
                  <a:pos x="40" y="35"/>
                </a:cxn>
                <a:cxn ang="0">
                  <a:pos x="37" y="35"/>
                </a:cxn>
                <a:cxn ang="0">
                  <a:pos x="32" y="35"/>
                </a:cxn>
                <a:cxn ang="0">
                  <a:pos x="27" y="35"/>
                </a:cxn>
                <a:cxn ang="0">
                  <a:pos x="21" y="34"/>
                </a:cxn>
                <a:cxn ang="0">
                  <a:pos x="14" y="33"/>
                </a:cxn>
                <a:cxn ang="0">
                  <a:pos x="7" y="30"/>
                </a:cxn>
                <a:cxn ang="0">
                  <a:pos x="0" y="26"/>
                </a:cxn>
              </a:cxnLst>
              <a:rect l="0" t="0" r="r" b="b"/>
              <a:pathLst>
                <a:path w="43" h="36">
                  <a:moveTo>
                    <a:pt x="0" y="26"/>
                  </a:moveTo>
                  <a:lnTo>
                    <a:pt x="1" y="22"/>
                  </a:lnTo>
                  <a:lnTo>
                    <a:pt x="1" y="19"/>
                  </a:lnTo>
                  <a:lnTo>
                    <a:pt x="2" y="12"/>
                  </a:lnTo>
                  <a:lnTo>
                    <a:pt x="5" y="6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0" y="6"/>
                  </a:lnTo>
                  <a:lnTo>
                    <a:pt x="9" y="11"/>
                  </a:lnTo>
                  <a:lnTo>
                    <a:pt x="10" y="16"/>
                  </a:lnTo>
                  <a:lnTo>
                    <a:pt x="13" y="20"/>
                  </a:lnTo>
                  <a:lnTo>
                    <a:pt x="17" y="24"/>
                  </a:lnTo>
                  <a:lnTo>
                    <a:pt x="23" y="28"/>
                  </a:lnTo>
                  <a:lnTo>
                    <a:pt x="31" y="31"/>
                  </a:lnTo>
                  <a:lnTo>
                    <a:pt x="42" y="35"/>
                  </a:lnTo>
                  <a:lnTo>
                    <a:pt x="40" y="35"/>
                  </a:lnTo>
                  <a:lnTo>
                    <a:pt x="37" y="35"/>
                  </a:lnTo>
                  <a:lnTo>
                    <a:pt x="32" y="35"/>
                  </a:lnTo>
                  <a:lnTo>
                    <a:pt x="27" y="35"/>
                  </a:lnTo>
                  <a:lnTo>
                    <a:pt x="21" y="34"/>
                  </a:lnTo>
                  <a:lnTo>
                    <a:pt x="14" y="33"/>
                  </a:lnTo>
                  <a:lnTo>
                    <a:pt x="7" y="3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E6AF00"/>
            </a:solidFill>
            <a:ln w="0" cap="flat">
              <a:solidFill>
                <a:srgbClr val="E6AF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8" name="Freeform 46"/>
            <p:cNvSpPr>
              <a:spLocks/>
            </p:cNvSpPr>
            <p:nvPr/>
          </p:nvSpPr>
          <p:spPr bwMode="auto">
            <a:xfrm>
              <a:off x="3874" y="3871"/>
              <a:ext cx="41" cy="36"/>
            </a:xfrm>
            <a:custGeom>
              <a:avLst/>
              <a:gdLst/>
              <a:ahLst/>
              <a:cxnLst>
                <a:cxn ang="0">
                  <a:pos x="1" y="22"/>
                </a:cxn>
                <a:cxn ang="0">
                  <a:pos x="1" y="19"/>
                </a:cxn>
                <a:cxn ang="0">
                  <a:pos x="2" y="13"/>
                </a:cxn>
                <a:cxn ang="0">
                  <a:pos x="4" y="7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8" y="7"/>
                </a:cxn>
                <a:cxn ang="0">
                  <a:pos x="7" y="13"/>
                </a:cxn>
                <a:cxn ang="0">
                  <a:pos x="7" y="17"/>
                </a:cxn>
                <a:cxn ang="0">
                  <a:pos x="10" y="22"/>
                </a:cxn>
                <a:cxn ang="0">
                  <a:pos x="14" y="26"/>
                </a:cxn>
                <a:cxn ang="0">
                  <a:pos x="20" y="29"/>
                </a:cxn>
                <a:cxn ang="0">
                  <a:pos x="29" y="32"/>
                </a:cxn>
                <a:cxn ang="0">
                  <a:pos x="40" y="35"/>
                </a:cxn>
                <a:cxn ang="0">
                  <a:pos x="38" y="35"/>
                </a:cxn>
                <a:cxn ang="0">
                  <a:pos x="36" y="35"/>
                </a:cxn>
                <a:cxn ang="0">
                  <a:pos x="31" y="35"/>
                </a:cxn>
                <a:cxn ang="0">
                  <a:pos x="26" y="35"/>
                </a:cxn>
                <a:cxn ang="0">
                  <a:pos x="21" y="34"/>
                </a:cxn>
                <a:cxn ang="0">
                  <a:pos x="14" y="33"/>
                </a:cxn>
                <a:cxn ang="0">
                  <a:pos x="7" y="30"/>
                </a:cxn>
                <a:cxn ang="0">
                  <a:pos x="0" y="27"/>
                </a:cxn>
                <a:cxn ang="0">
                  <a:pos x="1" y="22"/>
                </a:cxn>
              </a:cxnLst>
              <a:rect l="0" t="0" r="r" b="b"/>
              <a:pathLst>
                <a:path w="41" h="36">
                  <a:moveTo>
                    <a:pt x="1" y="22"/>
                  </a:moveTo>
                  <a:lnTo>
                    <a:pt x="1" y="19"/>
                  </a:lnTo>
                  <a:lnTo>
                    <a:pt x="2" y="13"/>
                  </a:lnTo>
                  <a:lnTo>
                    <a:pt x="4" y="7"/>
                  </a:lnTo>
                  <a:lnTo>
                    <a:pt x="6" y="4"/>
                  </a:lnTo>
                  <a:lnTo>
                    <a:pt x="10" y="0"/>
                  </a:lnTo>
                  <a:lnTo>
                    <a:pt x="8" y="7"/>
                  </a:lnTo>
                  <a:lnTo>
                    <a:pt x="7" y="13"/>
                  </a:lnTo>
                  <a:lnTo>
                    <a:pt x="7" y="17"/>
                  </a:lnTo>
                  <a:lnTo>
                    <a:pt x="10" y="22"/>
                  </a:lnTo>
                  <a:lnTo>
                    <a:pt x="14" y="26"/>
                  </a:lnTo>
                  <a:lnTo>
                    <a:pt x="20" y="29"/>
                  </a:lnTo>
                  <a:lnTo>
                    <a:pt x="29" y="32"/>
                  </a:lnTo>
                  <a:lnTo>
                    <a:pt x="40" y="35"/>
                  </a:lnTo>
                  <a:lnTo>
                    <a:pt x="38" y="35"/>
                  </a:lnTo>
                  <a:lnTo>
                    <a:pt x="36" y="35"/>
                  </a:lnTo>
                  <a:lnTo>
                    <a:pt x="31" y="35"/>
                  </a:lnTo>
                  <a:lnTo>
                    <a:pt x="26" y="35"/>
                  </a:lnTo>
                  <a:lnTo>
                    <a:pt x="21" y="34"/>
                  </a:lnTo>
                  <a:lnTo>
                    <a:pt x="14" y="33"/>
                  </a:lnTo>
                  <a:lnTo>
                    <a:pt x="7" y="30"/>
                  </a:lnTo>
                  <a:lnTo>
                    <a:pt x="0" y="27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Freeform 47"/>
            <p:cNvSpPr>
              <a:spLocks/>
            </p:cNvSpPr>
            <p:nvPr/>
          </p:nvSpPr>
          <p:spPr bwMode="auto">
            <a:xfrm>
              <a:off x="3558" y="3816"/>
              <a:ext cx="128" cy="26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7" y="10"/>
                </a:cxn>
                <a:cxn ang="0">
                  <a:pos x="18" y="6"/>
                </a:cxn>
                <a:cxn ang="0">
                  <a:pos x="30" y="3"/>
                </a:cxn>
                <a:cxn ang="0">
                  <a:pos x="46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3" y="2"/>
                </a:cxn>
                <a:cxn ang="0">
                  <a:pos x="83" y="4"/>
                </a:cxn>
                <a:cxn ang="0">
                  <a:pos x="94" y="7"/>
                </a:cxn>
                <a:cxn ang="0">
                  <a:pos x="105" y="12"/>
                </a:cxn>
                <a:cxn ang="0">
                  <a:pos x="116" y="18"/>
                </a:cxn>
                <a:cxn ang="0">
                  <a:pos x="127" y="25"/>
                </a:cxn>
                <a:cxn ang="0">
                  <a:pos x="109" y="19"/>
                </a:cxn>
                <a:cxn ang="0">
                  <a:pos x="91" y="14"/>
                </a:cxn>
                <a:cxn ang="0">
                  <a:pos x="72" y="12"/>
                </a:cxn>
                <a:cxn ang="0">
                  <a:pos x="54" y="10"/>
                </a:cxn>
                <a:cxn ang="0">
                  <a:pos x="38" y="11"/>
                </a:cxn>
                <a:cxn ang="0">
                  <a:pos x="23" y="12"/>
                </a:cxn>
                <a:cxn ang="0">
                  <a:pos x="11" y="15"/>
                </a:cxn>
                <a:cxn ang="0">
                  <a:pos x="7" y="17"/>
                </a:cxn>
                <a:cxn ang="0">
                  <a:pos x="3" y="19"/>
                </a:cxn>
                <a:cxn ang="0">
                  <a:pos x="1" y="19"/>
                </a:cxn>
                <a:cxn ang="0">
                  <a:pos x="0" y="17"/>
                </a:cxn>
                <a:cxn ang="0">
                  <a:pos x="0" y="15"/>
                </a:cxn>
                <a:cxn ang="0">
                  <a:pos x="1" y="12"/>
                </a:cxn>
                <a:cxn ang="0">
                  <a:pos x="4" y="11"/>
                </a:cxn>
              </a:cxnLst>
              <a:rect l="0" t="0" r="r" b="b"/>
              <a:pathLst>
                <a:path w="128" h="26">
                  <a:moveTo>
                    <a:pt x="4" y="11"/>
                  </a:moveTo>
                  <a:lnTo>
                    <a:pt x="7" y="10"/>
                  </a:lnTo>
                  <a:lnTo>
                    <a:pt x="18" y="6"/>
                  </a:lnTo>
                  <a:lnTo>
                    <a:pt x="30" y="3"/>
                  </a:lnTo>
                  <a:lnTo>
                    <a:pt x="46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3" y="2"/>
                  </a:lnTo>
                  <a:lnTo>
                    <a:pt x="83" y="4"/>
                  </a:lnTo>
                  <a:lnTo>
                    <a:pt x="94" y="7"/>
                  </a:lnTo>
                  <a:lnTo>
                    <a:pt x="105" y="12"/>
                  </a:lnTo>
                  <a:lnTo>
                    <a:pt x="116" y="18"/>
                  </a:lnTo>
                  <a:lnTo>
                    <a:pt x="127" y="25"/>
                  </a:lnTo>
                  <a:lnTo>
                    <a:pt x="109" y="19"/>
                  </a:lnTo>
                  <a:lnTo>
                    <a:pt x="91" y="14"/>
                  </a:lnTo>
                  <a:lnTo>
                    <a:pt x="72" y="12"/>
                  </a:lnTo>
                  <a:lnTo>
                    <a:pt x="54" y="10"/>
                  </a:lnTo>
                  <a:lnTo>
                    <a:pt x="38" y="11"/>
                  </a:lnTo>
                  <a:lnTo>
                    <a:pt x="23" y="12"/>
                  </a:lnTo>
                  <a:lnTo>
                    <a:pt x="11" y="15"/>
                  </a:lnTo>
                  <a:lnTo>
                    <a:pt x="7" y="17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0" name="Freeform 48"/>
            <p:cNvSpPr>
              <a:spLocks/>
            </p:cNvSpPr>
            <p:nvPr/>
          </p:nvSpPr>
          <p:spPr bwMode="auto">
            <a:xfrm>
              <a:off x="3569" y="3833"/>
              <a:ext cx="115" cy="17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17" y="2"/>
                </a:cxn>
                <a:cxn ang="0">
                  <a:pos x="30" y="1"/>
                </a:cxn>
                <a:cxn ang="0">
                  <a:pos x="44" y="0"/>
                </a:cxn>
                <a:cxn ang="0">
                  <a:pos x="60" y="1"/>
                </a:cxn>
                <a:cxn ang="0">
                  <a:pos x="78" y="4"/>
                </a:cxn>
                <a:cxn ang="0">
                  <a:pos x="96" y="8"/>
                </a:cxn>
                <a:cxn ang="0">
                  <a:pos x="114" y="16"/>
                </a:cxn>
                <a:cxn ang="0">
                  <a:pos x="96" y="13"/>
                </a:cxn>
                <a:cxn ang="0">
                  <a:pos x="79" y="10"/>
                </a:cxn>
                <a:cxn ang="0">
                  <a:pos x="62" y="9"/>
                </a:cxn>
                <a:cxn ang="0">
                  <a:pos x="47" y="8"/>
                </a:cxn>
                <a:cxn ang="0">
                  <a:pos x="34" y="9"/>
                </a:cxn>
                <a:cxn ang="0">
                  <a:pos x="22" y="10"/>
                </a:cxn>
                <a:cxn ang="0">
                  <a:pos x="12" y="13"/>
                </a:cxn>
                <a:cxn ang="0">
                  <a:pos x="4" y="16"/>
                </a:cxn>
                <a:cxn ang="0">
                  <a:pos x="2" y="14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8" y="4"/>
                </a:cxn>
              </a:cxnLst>
              <a:rect l="0" t="0" r="r" b="b"/>
              <a:pathLst>
                <a:path w="115" h="17">
                  <a:moveTo>
                    <a:pt x="8" y="4"/>
                  </a:moveTo>
                  <a:lnTo>
                    <a:pt x="17" y="2"/>
                  </a:lnTo>
                  <a:lnTo>
                    <a:pt x="30" y="1"/>
                  </a:lnTo>
                  <a:lnTo>
                    <a:pt x="44" y="0"/>
                  </a:lnTo>
                  <a:lnTo>
                    <a:pt x="60" y="1"/>
                  </a:lnTo>
                  <a:lnTo>
                    <a:pt x="78" y="4"/>
                  </a:lnTo>
                  <a:lnTo>
                    <a:pt x="96" y="8"/>
                  </a:lnTo>
                  <a:lnTo>
                    <a:pt x="114" y="16"/>
                  </a:lnTo>
                  <a:lnTo>
                    <a:pt x="96" y="13"/>
                  </a:lnTo>
                  <a:lnTo>
                    <a:pt x="79" y="10"/>
                  </a:lnTo>
                  <a:lnTo>
                    <a:pt x="62" y="9"/>
                  </a:lnTo>
                  <a:lnTo>
                    <a:pt x="47" y="8"/>
                  </a:lnTo>
                  <a:lnTo>
                    <a:pt x="34" y="9"/>
                  </a:lnTo>
                  <a:lnTo>
                    <a:pt x="22" y="10"/>
                  </a:lnTo>
                  <a:lnTo>
                    <a:pt x="12" y="13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1" name="Freeform 49"/>
            <p:cNvSpPr>
              <a:spLocks/>
            </p:cNvSpPr>
            <p:nvPr/>
          </p:nvSpPr>
          <p:spPr bwMode="auto">
            <a:xfrm>
              <a:off x="3579" y="3851"/>
              <a:ext cx="102" cy="21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38" y="0"/>
                </a:cxn>
                <a:cxn ang="0">
                  <a:pos x="52" y="0"/>
                </a:cxn>
                <a:cxn ang="0">
                  <a:pos x="67" y="1"/>
                </a:cxn>
                <a:cxn ang="0">
                  <a:pos x="83" y="3"/>
                </a:cxn>
                <a:cxn ang="0">
                  <a:pos x="101" y="6"/>
                </a:cxn>
                <a:cxn ang="0">
                  <a:pos x="84" y="6"/>
                </a:cxn>
                <a:cxn ang="0">
                  <a:pos x="69" y="6"/>
                </a:cxn>
                <a:cxn ang="0">
                  <a:pos x="55" y="7"/>
                </a:cxn>
                <a:cxn ang="0">
                  <a:pos x="42" y="8"/>
                </a:cxn>
                <a:cxn ang="0">
                  <a:pos x="31" y="10"/>
                </a:cxn>
                <a:cxn ang="0">
                  <a:pos x="21" y="12"/>
                </a:cxn>
                <a:cxn ang="0">
                  <a:pos x="12" y="16"/>
                </a:cxn>
                <a:cxn ang="0">
                  <a:pos x="4" y="20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1" y="5"/>
                </a:cxn>
                <a:cxn ang="0">
                  <a:pos x="7" y="3"/>
                </a:cxn>
              </a:cxnLst>
              <a:rect l="0" t="0" r="r" b="b"/>
              <a:pathLst>
                <a:path w="102" h="21">
                  <a:moveTo>
                    <a:pt x="7" y="3"/>
                  </a:moveTo>
                  <a:lnTo>
                    <a:pt x="16" y="2"/>
                  </a:lnTo>
                  <a:lnTo>
                    <a:pt x="26" y="0"/>
                  </a:lnTo>
                  <a:lnTo>
                    <a:pt x="38" y="0"/>
                  </a:lnTo>
                  <a:lnTo>
                    <a:pt x="52" y="0"/>
                  </a:lnTo>
                  <a:lnTo>
                    <a:pt x="67" y="1"/>
                  </a:lnTo>
                  <a:lnTo>
                    <a:pt x="83" y="3"/>
                  </a:lnTo>
                  <a:lnTo>
                    <a:pt x="101" y="6"/>
                  </a:lnTo>
                  <a:lnTo>
                    <a:pt x="84" y="6"/>
                  </a:lnTo>
                  <a:lnTo>
                    <a:pt x="69" y="6"/>
                  </a:lnTo>
                  <a:lnTo>
                    <a:pt x="55" y="7"/>
                  </a:lnTo>
                  <a:lnTo>
                    <a:pt x="42" y="8"/>
                  </a:lnTo>
                  <a:lnTo>
                    <a:pt x="31" y="10"/>
                  </a:lnTo>
                  <a:lnTo>
                    <a:pt x="21" y="12"/>
                  </a:lnTo>
                  <a:lnTo>
                    <a:pt x="12" y="16"/>
                  </a:lnTo>
                  <a:lnTo>
                    <a:pt x="4" y="20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5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2" name="Freeform 50"/>
            <p:cNvSpPr>
              <a:spLocks/>
            </p:cNvSpPr>
            <p:nvPr/>
          </p:nvSpPr>
          <p:spPr bwMode="auto">
            <a:xfrm>
              <a:off x="3589" y="3867"/>
              <a:ext cx="94" cy="23"/>
            </a:xfrm>
            <a:custGeom>
              <a:avLst/>
              <a:gdLst/>
              <a:ahLst/>
              <a:cxnLst>
                <a:cxn ang="0">
                  <a:pos x="30" y="5"/>
                </a:cxn>
                <a:cxn ang="0">
                  <a:pos x="37" y="4"/>
                </a:cxn>
                <a:cxn ang="0">
                  <a:pos x="45" y="3"/>
                </a:cxn>
                <a:cxn ang="0">
                  <a:pos x="55" y="2"/>
                </a:cxn>
                <a:cxn ang="0">
                  <a:pos x="66" y="1"/>
                </a:cxn>
                <a:cxn ang="0">
                  <a:pos x="78" y="0"/>
                </a:cxn>
                <a:cxn ang="0">
                  <a:pos x="93" y="0"/>
                </a:cxn>
                <a:cxn ang="0">
                  <a:pos x="66" y="5"/>
                </a:cxn>
                <a:cxn ang="0">
                  <a:pos x="41" y="10"/>
                </a:cxn>
                <a:cxn ang="0">
                  <a:pos x="29" y="12"/>
                </a:cxn>
                <a:cxn ang="0">
                  <a:pos x="18" y="15"/>
                </a:cxn>
                <a:cxn ang="0">
                  <a:pos x="9" y="19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" y="18"/>
                </a:cxn>
                <a:cxn ang="0">
                  <a:pos x="9" y="14"/>
                </a:cxn>
                <a:cxn ang="0">
                  <a:pos x="15" y="11"/>
                </a:cxn>
                <a:cxn ang="0">
                  <a:pos x="19" y="8"/>
                </a:cxn>
                <a:cxn ang="0">
                  <a:pos x="30" y="5"/>
                </a:cxn>
              </a:cxnLst>
              <a:rect l="0" t="0" r="r" b="b"/>
              <a:pathLst>
                <a:path w="94" h="23">
                  <a:moveTo>
                    <a:pt x="30" y="5"/>
                  </a:moveTo>
                  <a:lnTo>
                    <a:pt x="37" y="4"/>
                  </a:lnTo>
                  <a:lnTo>
                    <a:pt x="45" y="3"/>
                  </a:lnTo>
                  <a:lnTo>
                    <a:pt x="55" y="2"/>
                  </a:lnTo>
                  <a:lnTo>
                    <a:pt x="66" y="1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66" y="5"/>
                  </a:lnTo>
                  <a:lnTo>
                    <a:pt x="41" y="10"/>
                  </a:lnTo>
                  <a:lnTo>
                    <a:pt x="29" y="12"/>
                  </a:lnTo>
                  <a:lnTo>
                    <a:pt x="18" y="15"/>
                  </a:lnTo>
                  <a:lnTo>
                    <a:pt x="9" y="19"/>
                  </a:lnTo>
                  <a:lnTo>
                    <a:pt x="0" y="22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9" y="14"/>
                  </a:lnTo>
                  <a:lnTo>
                    <a:pt x="15" y="11"/>
                  </a:lnTo>
                  <a:lnTo>
                    <a:pt x="19" y="8"/>
                  </a:lnTo>
                  <a:lnTo>
                    <a:pt x="30" y="5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" name="Freeform 51"/>
            <p:cNvSpPr>
              <a:spLocks/>
            </p:cNvSpPr>
            <p:nvPr/>
          </p:nvSpPr>
          <p:spPr bwMode="auto">
            <a:xfrm>
              <a:off x="3580" y="3873"/>
              <a:ext cx="100" cy="37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19" y="19"/>
                </a:cxn>
                <a:cxn ang="0">
                  <a:pos x="29" y="15"/>
                </a:cxn>
                <a:cxn ang="0">
                  <a:pos x="41" y="11"/>
                </a:cxn>
                <a:cxn ang="0">
                  <a:pos x="54" y="7"/>
                </a:cxn>
                <a:cxn ang="0">
                  <a:pos x="68" y="3"/>
                </a:cxn>
                <a:cxn ang="0">
                  <a:pos x="83" y="1"/>
                </a:cxn>
                <a:cxn ang="0">
                  <a:pos x="99" y="0"/>
                </a:cxn>
                <a:cxn ang="0">
                  <a:pos x="70" y="9"/>
                </a:cxn>
                <a:cxn ang="0">
                  <a:pos x="43" y="18"/>
                </a:cxn>
                <a:cxn ang="0">
                  <a:pos x="30" y="23"/>
                </a:cxn>
                <a:cxn ang="0">
                  <a:pos x="19" y="27"/>
                </a:cxn>
                <a:cxn ang="0">
                  <a:pos x="8" y="31"/>
                </a:cxn>
                <a:cxn ang="0">
                  <a:pos x="0" y="36"/>
                </a:cxn>
                <a:cxn ang="0">
                  <a:pos x="1" y="31"/>
                </a:cxn>
                <a:cxn ang="0">
                  <a:pos x="4" y="25"/>
                </a:cxn>
                <a:cxn ang="0">
                  <a:pos x="10" y="23"/>
                </a:cxn>
              </a:cxnLst>
              <a:rect l="0" t="0" r="r" b="b"/>
              <a:pathLst>
                <a:path w="100" h="37">
                  <a:moveTo>
                    <a:pt x="10" y="23"/>
                  </a:moveTo>
                  <a:lnTo>
                    <a:pt x="19" y="19"/>
                  </a:lnTo>
                  <a:lnTo>
                    <a:pt x="29" y="15"/>
                  </a:lnTo>
                  <a:lnTo>
                    <a:pt x="41" y="11"/>
                  </a:lnTo>
                  <a:lnTo>
                    <a:pt x="54" y="7"/>
                  </a:lnTo>
                  <a:lnTo>
                    <a:pt x="68" y="3"/>
                  </a:lnTo>
                  <a:lnTo>
                    <a:pt x="83" y="1"/>
                  </a:lnTo>
                  <a:lnTo>
                    <a:pt x="99" y="0"/>
                  </a:lnTo>
                  <a:lnTo>
                    <a:pt x="70" y="9"/>
                  </a:lnTo>
                  <a:lnTo>
                    <a:pt x="43" y="18"/>
                  </a:lnTo>
                  <a:lnTo>
                    <a:pt x="30" y="23"/>
                  </a:lnTo>
                  <a:lnTo>
                    <a:pt x="19" y="27"/>
                  </a:lnTo>
                  <a:lnTo>
                    <a:pt x="8" y="31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4" y="25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4" name="Freeform 52"/>
            <p:cNvSpPr>
              <a:spLocks/>
            </p:cNvSpPr>
            <p:nvPr/>
          </p:nvSpPr>
          <p:spPr bwMode="auto">
            <a:xfrm>
              <a:off x="3563" y="3880"/>
              <a:ext cx="119" cy="49"/>
            </a:xfrm>
            <a:custGeom>
              <a:avLst/>
              <a:gdLst/>
              <a:ahLst/>
              <a:cxnLst>
                <a:cxn ang="0">
                  <a:pos x="10" y="35"/>
                </a:cxn>
                <a:cxn ang="0">
                  <a:pos x="14" y="34"/>
                </a:cxn>
                <a:cxn ang="0">
                  <a:pos x="24" y="30"/>
                </a:cxn>
                <a:cxn ang="0">
                  <a:pos x="37" y="26"/>
                </a:cxn>
                <a:cxn ang="0">
                  <a:pos x="52" y="21"/>
                </a:cxn>
                <a:cxn ang="0">
                  <a:pos x="85" y="10"/>
                </a:cxn>
                <a:cxn ang="0">
                  <a:pos x="102" y="5"/>
                </a:cxn>
                <a:cxn ang="0">
                  <a:pos x="118" y="0"/>
                </a:cxn>
                <a:cxn ang="0">
                  <a:pos x="104" y="7"/>
                </a:cxn>
                <a:cxn ang="0">
                  <a:pos x="89" y="14"/>
                </a:cxn>
                <a:cxn ang="0">
                  <a:pos x="55" y="27"/>
                </a:cxn>
                <a:cxn ang="0">
                  <a:pos x="38" y="33"/>
                </a:cxn>
                <a:cxn ang="0">
                  <a:pos x="23" y="39"/>
                </a:cxn>
                <a:cxn ang="0">
                  <a:pos x="9" y="44"/>
                </a:cxn>
                <a:cxn ang="0">
                  <a:pos x="4" y="46"/>
                </a:cxn>
                <a:cxn ang="0">
                  <a:pos x="0" y="48"/>
                </a:cxn>
                <a:cxn ang="0">
                  <a:pos x="0" y="46"/>
                </a:cxn>
                <a:cxn ang="0">
                  <a:pos x="2" y="43"/>
                </a:cxn>
                <a:cxn ang="0">
                  <a:pos x="7" y="36"/>
                </a:cxn>
                <a:cxn ang="0">
                  <a:pos x="10" y="35"/>
                </a:cxn>
              </a:cxnLst>
              <a:rect l="0" t="0" r="r" b="b"/>
              <a:pathLst>
                <a:path w="119" h="49">
                  <a:moveTo>
                    <a:pt x="10" y="35"/>
                  </a:moveTo>
                  <a:lnTo>
                    <a:pt x="14" y="34"/>
                  </a:lnTo>
                  <a:lnTo>
                    <a:pt x="24" y="30"/>
                  </a:lnTo>
                  <a:lnTo>
                    <a:pt x="37" y="26"/>
                  </a:lnTo>
                  <a:lnTo>
                    <a:pt x="52" y="21"/>
                  </a:lnTo>
                  <a:lnTo>
                    <a:pt x="85" y="10"/>
                  </a:lnTo>
                  <a:lnTo>
                    <a:pt x="102" y="5"/>
                  </a:lnTo>
                  <a:lnTo>
                    <a:pt x="118" y="0"/>
                  </a:lnTo>
                  <a:lnTo>
                    <a:pt x="104" y="7"/>
                  </a:lnTo>
                  <a:lnTo>
                    <a:pt x="89" y="14"/>
                  </a:lnTo>
                  <a:lnTo>
                    <a:pt x="55" y="27"/>
                  </a:lnTo>
                  <a:lnTo>
                    <a:pt x="38" y="33"/>
                  </a:lnTo>
                  <a:lnTo>
                    <a:pt x="23" y="39"/>
                  </a:lnTo>
                  <a:lnTo>
                    <a:pt x="9" y="44"/>
                  </a:lnTo>
                  <a:lnTo>
                    <a:pt x="4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2" y="43"/>
                  </a:lnTo>
                  <a:lnTo>
                    <a:pt x="7" y="36"/>
                  </a:lnTo>
                  <a:lnTo>
                    <a:pt x="10" y="35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5" name="Freeform 53"/>
            <p:cNvSpPr>
              <a:spLocks/>
            </p:cNvSpPr>
            <p:nvPr/>
          </p:nvSpPr>
          <p:spPr bwMode="auto">
            <a:xfrm>
              <a:off x="3564" y="3890"/>
              <a:ext cx="101" cy="47"/>
            </a:xfrm>
            <a:custGeom>
              <a:avLst/>
              <a:gdLst/>
              <a:ahLst/>
              <a:cxnLst>
                <a:cxn ang="0">
                  <a:pos x="6" y="40"/>
                </a:cxn>
                <a:cxn ang="0">
                  <a:pos x="15" y="38"/>
                </a:cxn>
                <a:cxn ang="0">
                  <a:pos x="25" y="35"/>
                </a:cxn>
                <a:cxn ang="0">
                  <a:pos x="38" y="30"/>
                </a:cxn>
                <a:cxn ang="0">
                  <a:pos x="52" y="25"/>
                </a:cxn>
                <a:cxn ang="0">
                  <a:pos x="67" y="18"/>
                </a:cxn>
                <a:cxn ang="0">
                  <a:pos x="83" y="10"/>
                </a:cxn>
                <a:cxn ang="0">
                  <a:pos x="100" y="0"/>
                </a:cxn>
                <a:cxn ang="0">
                  <a:pos x="87" y="11"/>
                </a:cxn>
                <a:cxn ang="0">
                  <a:pos x="75" y="21"/>
                </a:cxn>
                <a:cxn ang="0">
                  <a:pos x="64" y="28"/>
                </a:cxn>
                <a:cxn ang="0">
                  <a:pos x="53" y="33"/>
                </a:cxn>
                <a:cxn ang="0">
                  <a:pos x="42" y="38"/>
                </a:cxn>
                <a:cxn ang="0">
                  <a:pos x="33" y="41"/>
                </a:cxn>
                <a:cxn ang="0">
                  <a:pos x="24" y="43"/>
                </a:cxn>
                <a:cxn ang="0">
                  <a:pos x="16" y="45"/>
                </a:cxn>
                <a:cxn ang="0">
                  <a:pos x="11" y="46"/>
                </a:cxn>
                <a:cxn ang="0">
                  <a:pos x="7" y="45"/>
                </a:cxn>
                <a:cxn ang="0">
                  <a:pos x="3" y="44"/>
                </a:cxn>
                <a:cxn ang="0">
                  <a:pos x="0" y="42"/>
                </a:cxn>
                <a:cxn ang="0">
                  <a:pos x="6" y="40"/>
                </a:cxn>
              </a:cxnLst>
              <a:rect l="0" t="0" r="r" b="b"/>
              <a:pathLst>
                <a:path w="101" h="47">
                  <a:moveTo>
                    <a:pt x="6" y="40"/>
                  </a:moveTo>
                  <a:lnTo>
                    <a:pt x="15" y="38"/>
                  </a:lnTo>
                  <a:lnTo>
                    <a:pt x="25" y="35"/>
                  </a:lnTo>
                  <a:lnTo>
                    <a:pt x="38" y="30"/>
                  </a:lnTo>
                  <a:lnTo>
                    <a:pt x="52" y="25"/>
                  </a:lnTo>
                  <a:lnTo>
                    <a:pt x="67" y="18"/>
                  </a:lnTo>
                  <a:lnTo>
                    <a:pt x="83" y="10"/>
                  </a:lnTo>
                  <a:lnTo>
                    <a:pt x="100" y="0"/>
                  </a:lnTo>
                  <a:lnTo>
                    <a:pt x="87" y="11"/>
                  </a:lnTo>
                  <a:lnTo>
                    <a:pt x="75" y="21"/>
                  </a:lnTo>
                  <a:lnTo>
                    <a:pt x="64" y="28"/>
                  </a:lnTo>
                  <a:lnTo>
                    <a:pt x="53" y="33"/>
                  </a:lnTo>
                  <a:lnTo>
                    <a:pt x="42" y="38"/>
                  </a:lnTo>
                  <a:lnTo>
                    <a:pt x="33" y="41"/>
                  </a:lnTo>
                  <a:lnTo>
                    <a:pt x="24" y="43"/>
                  </a:lnTo>
                  <a:lnTo>
                    <a:pt x="16" y="45"/>
                  </a:lnTo>
                  <a:lnTo>
                    <a:pt x="11" y="46"/>
                  </a:lnTo>
                  <a:lnTo>
                    <a:pt x="7" y="45"/>
                  </a:lnTo>
                  <a:lnTo>
                    <a:pt x="3" y="44"/>
                  </a:lnTo>
                  <a:lnTo>
                    <a:pt x="0" y="42"/>
                  </a:lnTo>
                  <a:lnTo>
                    <a:pt x="6" y="40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6" name="Freeform 54"/>
            <p:cNvSpPr>
              <a:spLocks/>
            </p:cNvSpPr>
            <p:nvPr/>
          </p:nvSpPr>
          <p:spPr bwMode="auto">
            <a:xfrm>
              <a:off x="3856" y="3919"/>
              <a:ext cx="25" cy="42"/>
            </a:xfrm>
            <a:custGeom>
              <a:avLst/>
              <a:gdLst/>
              <a:ahLst/>
              <a:cxnLst>
                <a:cxn ang="0">
                  <a:pos x="10" y="16"/>
                </a:cxn>
                <a:cxn ang="0">
                  <a:pos x="16" y="7"/>
                </a:cxn>
                <a:cxn ang="0">
                  <a:pos x="24" y="0"/>
                </a:cxn>
                <a:cxn ang="0">
                  <a:pos x="20" y="9"/>
                </a:cxn>
                <a:cxn ang="0">
                  <a:pos x="14" y="19"/>
                </a:cxn>
                <a:cxn ang="0">
                  <a:pos x="8" y="30"/>
                </a:cxn>
                <a:cxn ang="0">
                  <a:pos x="2" y="41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0" y="36"/>
                </a:cxn>
                <a:cxn ang="0">
                  <a:pos x="0" y="33"/>
                </a:cxn>
                <a:cxn ang="0">
                  <a:pos x="10" y="16"/>
                </a:cxn>
              </a:cxnLst>
              <a:rect l="0" t="0" r="r" b="b"/>
              <a:pathLst>
                <a:path w="25" h="42">
                  <a:moveTo>
                    <a:pt x="10" y="16"/>
                  </a:moveTo>
                  <a:lnTo>
                    <a:pt x="16" y="7"/>
                  </a:lnTo>
                  <a:lnTo>
                    <a:pt x="24" y="0"/>
                  </a:lnTo>
                  <a:lnTo>
                    <a:pt x="20" y="9"/>
                  </a:lnTo>
                  <a:lnTo>
                    <a:pt x="14" y="19"/>
                  </a:lnTo>
                  <a:lnTo>
                    <a:pt x="8" y="30"/>
                  </a:lnTo>
                  <a:lnTo>
                    <a:pt x="2" y="41"/>
                  </a:lnTo>
                  <a:lnTo>
                    <a:pt x="1" y="41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7" name="Freeform 55"/>
            <p:cNvSpPr>
              <a:spLocks/>
            </p:cNvSpPr>
            <p:nvPr/>
          </p:nvSpPr>
          <p:spPr bwMode="auto">
            <a:xfrm>
              <a:off x="3873" y="3917"/>
              <a:ext cx="19" cy="35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10" y="8"/>
                </a:cxn>
                <a:cxn ang="0">
                  <a:pos x="14" y="4"/>
                </a:cxn>
                <a:cxn ang="0">
                  <a:pos x="18" y="0"/>
                </a:cxn>
                <a:cxn ang="0">
                  <a:pos x="15" y="6"/>
                </a:cxn>
                <a:cxn ang="0">
                  <a:pos x="14" y="13"/>
                </a:cxn>
                <a:cxn ang="0">
                  <a:pos x="13" y="21"/>
                </a:cxn>
                <a:cxn ang="0">
                  <a:pos x="12" y="31"/>
                </a:cxn>
                <a:cxn ang="0">
                  <a:pos x="7" y="32"/>
                </a:cxn>
                <a:cxn ang="0">
                  <a:pos x="0" y="34"/>
                </a:cxn>
                <a:cxn ang="0">
                  <a:pos x="6" y="16"/>
                </a:cxn>
              </a:cxnLst>
              <a:rect l="0" t="0" r="r" b="b"/>
              <a:pathLst>
                <a:path w="19" h="35">
                  <a:moveTo>
                    <a:pt x="6" y="16"/>
                  </a:moveTo>
                  <a:lnTo>
                    <a:pt x="10" y="8"/>
                  </a:lnTo>
                  <a:lnTo>
                    <a:pt x="14" y="4"/>
                  </a:lnTo>
                  <a:lnTo>
                    <a:pt x="18" y="0"/>
                  </a:lnTo>
                  <a:lnTo>
                    <a:pt x="15" y="6"/>
                  </a:lnTo>
                  <a:lnTo>
                    <a:pt x="14" y="13"/>
                  </a:lnTo>
                  <a:lnTo>
                    <a:pt x="13" y="21"/>
                  </a:lnTo>
                  <a:lnTo>
                    <a:pt x="12" y="31"/>
                  </a:lnTo>
                  <a:lnTo>
                    <a:pt x="7" y="32"/>
                  </a:lnTo>
                  <a:lnTo>
                    <a:pt x="0" y="34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8" name="Freeform 56"/>
            <p:cNvSpPr>
              <a:spLocks/>
            </p:cNvSpPr>
            <p:nvPr/>
          </p:nvSpPr>
          <p:spPr bwMode="auto">
            <a:xfrm>
              <a:off x="3752" y="3926"/>
              <a:ext cx="52" cy="33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17"/>
                </a:cxn>
                <a:cxn ang="0">
                  <a:pos x="38" y="11"/>
                </a:cxn>
                <a:cxn ang="0">
                  <a:pos x="45" y="6"/>
                </a:cxn>
                <a:cxn ang="0">
                  <a:pos x="51" y="0"/>
                </a:cxn>
                <a:cxn ang="0">
                  <a:pos x="50" y="4"/>
                </a:cxn>
                <a:cxn ang="0">
                  <a:pos x="45" y="8"/>
                </a:cxn>
                <a:cxn ang="0">
                  <a:pos x="39" y="12"/>
                </a:cxn>
                <a:cxn ang="0">
                  <a:pos x="32" y="17"/>
                </a:cxn>
                <a:cxn ang="0">
                  <a:pos x="16" y="25"/>
                </a:cxn>
                <a:cxn ang="0">
                  <a:pos x="9" y="29"/>
                </a:cxn>
                <a:cxn ang="0">
                  <a:pos x="2" y="32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12" y="20"/>
                </a:cxn>
              </a:cxnLst>
              <a:rect l="0" t="0" r="r" b="b"/>
              <a:pathLst>
                <a:path w="52" h="33">
                  <a:moveTo>
                    <a:pt x="12" y="20"/>
                  </a:moveTo>
                  <a:lnTo>
                    <a:pt x="25" y="17"/>
                  </a:lnTo>
                  <a:lnTo>
                    <a:pt x="38" y="11"/>
                  </a:lnTo>
                  <a:lnTo>
                    <a:pt x="45" y="6"/>
                  </a:lnTo>
                  <a:lnTo>
                    <a:pt x="51" y="0"/>
                  </a:lnTo>
                  <a:lnTo>
                    <a:pt x="50" y="4"/>
                  </a:lnTo>
                  <a:lnTo>
                    <a:pt x="45" y="8"/>
                  </a:lnTo>
                  <a:lnTo>
                    <a:pt x="39" y="12"/>
                  </a:lnTo>
                  <a:lnTo>
                    <a:pt x="32" y="17"/>
                  </a:lnTo>
                  <a:lnTo>
                    <a:pt x="16" y="25"/>
                  </a:lnTo>
                  <a:lnTo>
                    <a:pt x="9" y="29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9" name="Freeform 57"/>
            <p:cNvSpPr>
              <a:spLocks/>
            </p:cNvSpPr>
            <p:nvPr/>
          </p:nvSpPr>
          <p:spPr bwMode="auto">
            <a:xfrm>
              <a:off x="3754" y="3933"/>
              <a:ext cx="53" cy="34"/>
            </a:xfrm>
            <a:custGeom>
              <a:avLst/>
              <a:gdLst/>
              <a:ahLst/>
              <a:cxnLst>
                <a:cxn ang="0">
                  <a:pos x="5" y="27"/>
                </a:cxn>
                <a:cxn ang="0">
                  <a:pos x="11" y="25"/>
                </a:cxn>
                <a:cxn ang="0">
                  <a:pos x="18" y="23"/>
                </a:cxn>
                <a:cxn ang="0">
                  <a:pos x="25" y="20"/>
                </a:cxn>
                <a:cxn ang="0">
                  <a:pos x="33" y="17"/>
                </a:cxn>
                <a:cxn ang="0">
                  <a:pos x="40" y="12"/>
                </a:cxn>
                <a:cxn ang="0">
                  <a:pos x="46" y="6"/>
                </a:cxn>
                <a:cxn ang="0">
                  <a:pos x="52" y="0"/>
                </a:cxn>
                <a:cxn ang="0">
                  <a:pos x="49" y="6"/>
                </a:cxn>
                <a:cxn ang="0">
                  <a:pos x="46" y="11"/>
                </a:cxn>
                <a:cxn ang="0">
                  <a:pos x="41" y="16"/>
                </a:cxn>
                <a:cxn ang="0">
                  <a:pos x="36" y="20"/>
                </a:cxn>
                <a:cxn ang="0">
                  <a:pos x="23" y="27"/>
                </a:cxn>
                <a:cxn ang="0">
                  <a:pos x="10" y="33"/>
                </a:cxn>
                <a:cxn ang="0">
                  <a:pos x="6" y="32"/>
                </a:cxn>
                <a:cxn ang="0">
                  <a:pos x="3" y="31"/>
                </a:cxn>
                <a:cxn ang="0">
                  <a:pos x="1" y="30"/>
                </a:cxn>
                <a:cxn ang="0">
                  <a:pos x="0" y="27"/>
                </a:cxn>
                <a:cxn ang="0">
                  <a:pos x="5" y="27"/>
                </a:cxn>
              </a:cxnLst>
              <a:rect l="0" t="0" r="r" b="b"/>
              <a:pathLst>
                <a:path w="53" h="34">
                  <a:moveTo>
                    <a:pt x="5" y="27"/>
                  </a:moveTo>
                  <a:lnTo>
                    <a:pt x="11" y="25"/>
                  </a:lnTo>
                  <a:lnTo>
                    <a:pt x="18" y="23"/>
                  </a:lnTo>
                  <a:lnTo>
                    <a:pt x="25" y="20"/>
                  </a:lnTo>
                  <a:lnTo>
                    <a:pt x="33" y="17"/>
                  </a:lnTo>
                  <a:lnTo>
                    <a:pt x="40" y="12"/>
                  </a:lnTo>
                  <a:lnTo>
                    <a:pt x="46" y="6"/>
                  </a:lnTo>
                  <a:lnTo>
                    <a:pt x="52" y="0"/>
                  </a:lnTo>
                  <a:lnTo>
                    <a:pt x="49" y="6"/>
                  </a:lnTo>
                  <a:lnTo>
                    <a:pt x="46" y="11"/>
                  </a:lnTo>
                  <a:lnTo>
                    <a:pt x="41" y="16"/>
                  </a:lnTo>
                  <a:lnTo>
                    <a:pt x="36" y="20"/>
                  </a:lnTo>
                  <a:lnTo>
                    <a:pt x="23" y="27"/>
                  </a:lnTo>
                  <a:lnTo>
                    <a:pt x="10" y="33"/>
                  </a:lnTo>
                  <a:lnTo>
                    <a:pt x="6" y="32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5" y="27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0" name="Freeform 58"/>
            <p:cNvSpPr>
              <a:spLocks/>
            </p:cNvSpPr>
            <p:nvPr/>
          </p:nvSpPr>
          <p:spPr bwMode="auto">
            <a:xfrm>
              <a:off x="3793" y="3926"/>
              <a:ext cx="39" cy="31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9" y="6"/>
                </a:cxn>
                <a:cxn ang="0">
                  <a:pos x="26" y="0"/>
                </a:cxn>
                <a:cxn ang="0">
                  <a:pos x="29" y="0"/>
                </a:cxn>
                <a:cxn ang="0">
                  <a:pos x="32" y="1"/>
                </a:cxn>
                <a:cxn ang="0">
                  <a:pos x="36" y="2"/>
                </a:cxn>
                <a:cxn ang="0">
                  <a:pos x="38" y="2"/>
                </a:cxn>
                <a:cxn ang="0">
                  <a:pos x="34" y="5"/>
                </a:cxn>
                <a:cxn ang="0">
                  <a:pos x="30" y="9"/>
                </a:cxn>
                <a:cxn ang="0">
                  <a:pos x="23" y="17"/>
                </a:cxn>
                <a:cxn ang="0">
                  <a:pos x="16" y="25"/>
                </a:cxn>
                <a:cxn ang="0">
                  <a:pos x="11" y="28"/>
                </a:cxn>
                <a:cxn ang="0">
                  <a:pos x="6" y="30"/>
                </a:cxn>
                <a:cxn ang="0">
                  <a:pos x="3" y="30"/>
                </a:cxn>
                <a:cxn ang="0">
                  <a:pos x="0" y="28"/>
                </a:cxn>
                <a:cxn ang="0">
                  <a:pos x="12" y="13"/>
                </a:cxn>
              </a:cxnLst>
              <a:rect l="0" t="0" r="r" b="b"/>
              <a:pathLst>
                <a:path w="39" h="31">
                  <a:moveTo>
                    <a:pt x="12" y="13"/>
                  </a:moveTo>
                  <a:lnTo>
                    <a:pt x="19" y="6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4" y="5"/>
                  </a:lnTo>
                  <a:lnTo>
                    <a:pt x="30" y="9"/>
                  </a:lnTo>
                  <a:lnTo>
                    <a:pt x="23" y="17"/>
                  </a:lnTo>
                  <a:lnTo>
                    <a:pt x="16" y="25"/>
                  </a:lnTo>
                  <a:lnTo>
                    <a:pt x="11" y="28"/>
                  </a:lnTo>
                  <a:lnTo>
                    <a:pt x="6" y="30"/>
                  </a:lnTo>
                  <a:lnTo>
                    <a:pt x="3" y="30"/>
                  </a:lnTo>
                  <a:lnTo>
                    <a:pt x="0" y="28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1" name="Freeform 59"/>
            <p:cNvSpPr>
              <a:spLocks/>
            </p:cNvSpPr>
            <p:nvPr/>
          </p:nvSpPr>
          <p:spPr bwMode="auto">
            <a:xfrm>
              <a:off x="3682" y="3905"/>
              <a:ext cx="44" cy="25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21" y="10"/>
                </a:cxn>
                <a:cxn ang="0">
                  <a:pos x="31" y="6"/>
                </a:cxn>
                <a:cxn ang="0">
                  <a:pos x="37" y="4"/>
                </a:cxn>
                <a:cxn ang="0">
                  <a:pos x="43" y="0"/>
                </a:cxn>
                <a:cxn ang="0">
                  <a:pos x="41" y="3"/>
                </a:cxn>
                <a:cxn ang="0">
                  <a:pos x="38" y="7"/>
                </a:cxn>
                <a:cxn ang="0">
                  <a:pos x="34" y="10"/>
                </a:cxn>
                <a:cxn ang="0">
                  <a:pos x="29" y="13"/>
                </a:cxn>
                <a:cxn ang="0">
                  <a:pos x="16" y="19"/>
                </a:cxn>
                <a:cxn ang="0">
                  <a:pos x="4" y="24"/>
                </a:cxn>
                <a:cxn ang="0">
                  <a:pos x="2" y="22"/>
                </a:cxn>
                <a:cxn ang="0">
                  <a:pos x="1" y="20"/>
                </a:cxn>
                <a:cxn ang="0">
                  <a:pos x="0" y="18"/>
                </a:cxn>
                <a:cxn ang="0">
                  <a:pos x="0" y="17"/>
                </a:cxn>
                <a:cxn ang="0">
                  <a:pos x="2" y="14"/>
                </a:cxn>
                <a:cxn ang="0">
                  <a:pos x="12" y="12"/>
                </a:cxn>
              </a:cxnLst>
              <a:rect l="0" t="0" r="r" b="b"/>
              <a:pathLst>
                <a:path w="44" h="25">
                  <a:moveTo>
                    <a:pt x="12" y="12"/>
                  </a:moveTo>
                  <a:lnTo>
                    <a:pt x="21" y="10"/>
                  </a:lnTo>
                  <a:lnTo>
                    <a:pt x="31" y="6"/>
                  </a:lnTo>
                  <a:lnTo>
                    <a:pt x="37" y="4"/>
                  </a:lnTo>
                  <a:lnTo>
                    <a:pt x="43" y="0"/>
                  </a:lnTo>
                  <a:lnTo>
                    <a:pt x="41" y="3"/>
                  </a:lnTo>
                  <a:lnTo>
                    <a:pt x="38" y="7"/>
                  </a:lnTo>
                  <a:lnTo>
                    <a:pt x="34" y="10"/>
                  </a:lnTo>
                  <a:lnTo>
                    <a:pt x="29" y="13"/>
                  </a:lnTo>
                  <a:lnTo>
                    <a:pt x="16" y="19"/>
                  </a:lnTo>
                  <a:lnTo>
                    <a:pt x="4" y="24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2" name="Freeform 60"/>
            <p:cNvSpPr>
              <a:spLocks/>
            </p:cNvSpPr>
            <p:nvPr/>
          </p:nvSpPr>
          <p:spPr bwMode="auto">
            <a:xfrm>
              <a:off x="3691" y="3916"/>
              <a:ext cx="54" cy="31"/>
            </a:xfrm>
            <a:custGeom>
              <a:avLst/>
              <a:gdLst/>
              <a:ahLst/>
              <a:cxnLst>
                <a:cxn ang="0">
                  <a:pos x="7" y="23"/>
                </a:cxn>
                <a:cxn ang="0">
                  <a:pos x="13" y="20"/>
                </a:cxn>
                <a:cxn ang="0">
                  <a:pos x="27" y="12"/>
                </a:cxn>
                <a:cxn ang="0">
                  <a:pos x="41" y="5"/>
                </a:cxn>
                <a:cxn ang="0">
                  <a:pos x="47" y="2"/>
                </a:cxn>
                <a:cxn ang="0">
                  <a:pos x="53" y="0"/>
                </a:cxn>
                <a:cxn ang="0">
                  <a:pos x="50" y="3"/>
                </a:cxn>
                <a:cxn ang="0">
                  <a:pos x="46" y="6"/>
                </a:cxn>
                <a:cxn ang="0">
                  <a:pos x="41" y="10"/>
                </a:cxn>
                <a:cxn ang="0">
                  <a:pos x="35" y="15"/>
                </a:cxn>
                <a:cxn ang="0">
                  <a:pos x="21" y="23"/>
                </a:cxn>
                <a:cxn ang="0">
                  <a:pos x="14" y="27"/>
                </a:cxn>
                <a:cxn ang="0">
                  <a:pos x="7" y="29"/>
                </a:cxn>
                <a:cxn ang="0">
                  <a:pos x="3" y="30"/>
                </a:cxn>
                <a:cxn ang="0">
                  <a:pos x="1" y="28"/>
                </a:cxn>
                <a:cxn ang="0">
                  <a:pos x="0" y="27"/>
                </a:cxn>
                <a:cxn ang="0">
                  <a:pos x="1" y="25"/>
                </a:cxn>
                <a:cxn ang="0">
                  <a:pos x="7" y="23"/>
                </a:cxn>
              </a:cxnLst>
              <a:rect l="0" t="0" r="r" b="b"/>
              <a:pathLst>
                <a:path w="54" h="31">
                  <a:moveTo>
                    <a:pt x="7" y="23"/>
                  </a:moveTo>
                  <a:lnTo>
                    <a:pt x="13" y="20"/>
                  </a:lnTo>
                  <a:lnTo>
                    <a:pt x="27" y="12"/>
                  </a:lnTo>
                  <a:lnTo>
                    <a:pt x="41" y="5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50" y="3"/>
                  </a:lnTo>
                  <a:lnTo>
                    <a:pt x="46" y="6"/>
                  </a:lnTo>
                  <a:lnTo>
                    <a:pt x="41" y="10"/>
                  </a:lnTo>
                  <a:lnTo>
                    <a:pt x="35" y="15"/>
                  </a:lnTo>
                  <a:lnTo>
                    <a:pt x="21" y="23"/>
                  </a:lnTo>
                  <a:lnTo>
                    <a:pt x="14" y="27"/>
                  </a:lnTo>
                  <a:lnTo>
                    <a:pt x="7" y="29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1" y="25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Freeform 61"/>
            <p:cNvSpPr>
              <a:spLocks/>
            </p:cNvSpPr>
            <p:nvPr/>
          </p:nvSpPr>
          <p:spPr bwMode="auto">
            <a:xfrm>
              <a:off x="3689" y="3909"/>
              <a:ext cx="47" cy="32"/>
            </a:xfrm>
            <a:custGeom>
              <a:avLst/>
              <a:gdLst/>
              <a:ahLst/>
              <a:cxnLst>
                <a:cxn ang="0">
                  <a:pos x="11" y="17"/>
                </a:cxn>
                <a:cxn ang="0">
                  <a:pos x="22" y="11"/>
                </a:cxn>
                <a:cxn ang="0">
                  <a:pos x="35" y="5"/>
                </a:cxn>
                <a:cxn ang="0">
                  <a:pos x="46" y="0"/>
                </a:cxn>
                <a:cxn ang="0">
                  <a:pos x="44" y="3"/>
                </a:cxn>
                <a:cxn ang="0">
                  <a:pos x="39" y="7"/>
                </a:cxn>
                <a:cxn ang="0">
                  <a:pos x="34" y="11"/>
                </a:cxn>
                <a:cxn ang="0">
                  <a:pos x="28" y="16"/>
                </a:cxn>
                <a:cxn ang="0">
                  <a:pos x="14" y="25"/>
                </a:cxn>
                <a:cxn ang="0">
                  <a:pos x="7" y="28"/>
                </a:cxn>
                <a:cxn ang="0">
                  <a:pos x="0" y="31"/>
                </a:cxn>
                <a:cxn ang="0">
                  <a:pos x="1" y="28"/>
                </a:cxn>
                <a:cxn ang="0">
                  <a:pos x="1" y="25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11" y="17"/>
                </a:cxn>
              </a:cxnLst>
              <a:rect l="0" t="0" r="r" b="b"/>
              <a:pathLst>
                <a:path w="47" h="32">
                  <a:moveTo>
                    <a:pt x="11" y="17"/>
                  </a:moveTo>
                  <a:lnTo>
                    <a:pt x="22" y="11"/>
                  </a:lnTo>
                  <a:lnTo>
                    <a:pt x="35" y="5"/>
                  </a:lnTo>
                  <a:lnTo>
                    <a:pt x="46" y="0"/>
                  </a:lnTo>
                  <a:lnTo>
                    <a:pt x="44" y="3"/>
                  </a:lnTo>
                  <a:lnTo>
                    <a:pt x="39" y="7"/>
                  </a:lnTo>
                  <a:lnTo>
                    <a:pt x="34" y="11"/>
                  </a:lnTo>
                  <a:lnTo>
                    <a:pt x="28" y="16"/>
                  </a:lnTo>
                  <a:lnTo>
                    <a:pt x="14" y="25"/>
                  </a:lnTo>
                  <a:lnTo>
                    <a:pt x="7" y="28"/>
                  </a:lnTo>
                  <a:lnTo>
                    <a:pt x="0" y="31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1" y="17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4" name="Freeform 62"/>
            <p:cNvSpPr>
              <a:spLocks/>
            </p:cNvSpPr>
            <p:nvPr/>
          </p:nvSpPr>
          <p:spPr bwMode="auto">
            <a:xfrm>
              <a:off x="3768" y="3776"/>
              <a:ext cx="58" cy="48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26" y="9"/>
                </a:cxn>
                <a:cxn ang="0">
                  <a:pos x="33" y="15"/>
                </a:cxn>
                <a:cxn ang="0">
                  <a:pos x="40" y="22"/>
                </a:cxn>
                <a:cxn ang="0">
                  <a:pos x="46" y="29"/>
                </a:cxn>
                <a:cxn ang="0">
                  <a:pos x="51" y="36"/>
                </a:cxn>
                <a:cxn ang="0">
                  <a:pos x="55" y="42"/>
                </a:cxn>
                <a:cxn ang="0">
                  <a:pos x="57" y="47"/>
                </a:cxn>
                <a:cxn ang="0">
                  <a:pos x="52" y="43"/>
                </a:cxn>
                <a:cxn ang="0">
                  <a:pos x="46" y="38"/>
                </a:cxn>
                <a:cxn ang="0">
                  <a:pos x="40" y="32"/>
                </a:cxn>
                <a:cxn ang="0">
                  <a:pos x="33" y="26"/>
                </a:cxn>
                <a:cxn ang="0">
                  <a:pos x="26" y="20"/>
                </a:cxn>
                <a:cxn ang="0">
                  <a:pos x="17" y="13"/>
                </a:cxn>
                <a:cxn ang="0">
                  <a:pos x="9" y="8"/>
                </a:cxn>
                <a:cxn ang="0">
                  <a:pos x="0" y="4"/>
                </a:cxn>
                <a:cxn ang="0">
                  <a:pos x="4" y="1"/>
                </a:cxn>
                <a:cxn ang="0">
                  <a:pos x="7" y="0"/>
                </a:cxn>
                <a:cxn ang="0">
                  <a:pos x="10" y="0"/>
                </a:cxn>
                <a:cxn ang="0">
                  <a:pos x="13" y="1"/>
                </a:cxn>
                <a:cxn ang="0">
                  <a:pos x="19" y="4"/>
                </a:cxn>
              </a:cxnLst>
              <a:rect l="0" t="0" r="r" b="b"/>
              <a:pathLst>
                <a:path w="58" h="48">
                  <a:moveTo>
                    <a:pt x="19" y="4"/>
                  </a:moveTo>
                  <a:lnTo>
                    <a:pt x="26" y="9"/>
                  </a:lnTo>
                  <a:lnTo>
                    <a:pt x="33" y="15"/>
                  </a:lnTo>
                  <a:lnTo>
                    <a:pt x="40" y="22"/>
                  </a:lnTo>
                  <a:lnTo>
                    <a:pt x="46" y="29"/>
                  </a:lnTo>
                  <a:lnTo>
                    <a:pt x="51" y="36"/>
                  </a:lnTo>
                  <a:lnTo>
                    <a:pt x="55" y="42"/>
                  </a:lnTo>
                  <a:lnTo>
                    <a:pt x="57" y="47"/>
                  </a:lnTo>
                  <a:lnTo>
                    <a:pt x="52" y="43"/>
                  </a:lnTo>
                  <a:lnTo>
                    <a:pt x="46" y="38"/>
                  </a:lnTo>
                  <a:lnTo>
                    <a:pt x="40" y="32"/>
                  </a:lnTo>
                  <a:lnTo>
                    <a:pt x="33" y="26"/>
                  </a:lnTo>
                  <a:lnTo>
                    <a:pt x="26" y="20"/>
                  </a:lnTo>
                  <a:lnTo>
                    <a:pt x="17" y="13"/>
                  </a:lnTo>
                  <a:lnTo>
                    <a:pt x="9" y="8"/>
                  </a:lnTo>
                  <a:lnTo>
                    <a:pt x="0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5" name="Freeform 63"/>
            <p:cNvSpPr>
              <a:spLocks/>
            </p:cNvSpPr>
            <p:nvPr/>
          </p:nvSpPr>
          <p:spPr bwMode="auto">
            <a:xfrm>
              <a:off x="3744" y="3791"/>
              <a:ext cx="41" cy="35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30" y="24"/>
                </a:cxn>
                <a:cxn ang="0">
                  <a:pos x="34" y="29"/>
                </a:cxn>
                <a:cxn ang="0">
                  <a:pos x="40" y="34"/>
                </a:cxn>
                <a:cxn ang="0">
                  <a:pos x="36" y="33"/>
                </a:cxn>
                <a:cxn ang="0">
                  <a:pos x="31" y="32"/>
                </a:cxn>
                <a:cxn ang="0">
                  <a:pos x="25" y="29"/>
                </a:cxn>
                <a:cxn ang="0">
                  <a:pos x="20" y="25"/>
                </a:cxn>
                <a:cxn ang="0">
                  <a:pos x="9" y="17"/>
                </a:cxn>
                <a:cxn ang="0">
                  <a:pos x="0" y="7"/>
                </a:cxn>
                <a:cxn ang="0">
                  <a:pos x="4" y="4"/>
                </a:cxn>
                <a:cxn ang="0">
                  <a:pos x="7" y="2"/>
                </a:cxn>
                <a:cxn ang="0">
                  <a:pos x="9" y="1"/>
                </a:cxn>
                <a:cxn ang="0">
                  <a:pos x="14" y="0"/>
                </a:cxn>
                <a:cxn ang="0">
                  <a:pos x="24" y="16"/>
                </a:cxn>
              </a:cxnLst>
              <a:rect l="0" t="0" r="r" b="b"/>
              <a:pathLst>
                <a:path w="41" h="35">
                  <a:moveTo>
                    <a:pt x="24" y="16"/>
                  </a:moveTo>
                  <a:lnTo>
                    <a:pt x="30" y="24"/>
                  </a:lnTo>
                  <a:lnTo>
                    <a:pt x="34" y="29"/>
                  </a:lnTo>
                  <a:lnTo>
                    <a:pt x="40" y="34"/>
                  </a:lnTo>
                  <a:lnTo>
                    <a:pt x="36" y="33"/>
                  </a:lnTo>
                  <a:lnTo>
                    <a:pt x="31" y="32"/>
                  </a:lnTo>
                  <a:lnTo>
                    <a:pt x="25" y="29"/>
                  </a:lnTo>
                  <a:lnTo>
                    <a:pt x="20" y="25"/>
                  </a:lnTo>
                  <a:lnTo>
                    <a:pt x="9" y="17"/>
                  </a:lnTo>
                  <a:lnTo>
                    <a:pt x="0" y="7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6" name="Freeform 64"/>
            <p:cNvSpPr>
              <a:spLocks/>
            </p:cNvSpPr>
            <p:nvPr/>
          </p:nvSpPr>
          <p:spPr bwMode="auto">
            <a:xfrm>
              <a:off x="3728" y="3802"/>
              <a:ext cx="37" cy="29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20" y="13"/>
                </a:cxn>
                <a:cxn ang="0">
                  <a:pos x="27" y="20"/>
                </a:cxn>
                <a:cxn ang="0">
                  <a:pos x="31" y="24"/>
                </a:cxn>
                <a:cxn ang="0">
                  <a:pos x="36" y="28"/>
                </a:cxn>
                <a:cxn ang="0">
                  <a:pos x="32" y="28"/>
                </a:cxn>
                <a:cxn ang="0">
                  <a:pos x="28" y="27"/>
                </a:cxn>
                <a:cxn ang="0">
                  <a:pos x="18" y="23"/>
                </a:cxn>
                <a:cxn ang="0">
                  <a:pos x="8" y="17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8" y="1"/>
                </a:cxn>
                <a:cxn ang="0">
                  <a:pos x="11" y="0"/>
                </a:cxn>
                <a:cxn ang="0">
                  <a:pos x="16" y="7"/>
                </a:cxn>
              </a:cxnLst>
              <a:rect l="0" t="0" r="r" b="b"/>
              <a:pathLst>
                <a:path w="37" h="29">
                  <a:moveTo>
                    <a:pt x="16" y="7"/>
                  </a:moveTo>
                  <a:lnTo>
                    <a:pt x="20" y="13"/>
                  </a:lnTo>
                  <a:lnTo>
                    <a:pt x="27" y="20"/>
                  </a:lnTo>
                  <a:lnTo>
                    <a:pt x="31" y="24"/>
                  </a:lnTo>
                  <a:lnTo>
                    <a:pt x="36" y="28"/>
                  </a:lnTo>
                  <a:lnTo>
                    <a:pt x="32" y="28"/>
                  </a:lnTo>
                  <a:lnTo>
                    <a:pt x="28" y="27"/>
                  </a:lnTo>
                  <a:lnTo>
                    <a:pt x="18" y="23"/>
                  </a:lnTo>
                  <a:lnTo>
                    <a:pt x="8" y="17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1"/>
                  </a:lnTo>
                  <a:lnTo>
                    <a:pt x="11" y="0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Freeform 65"/>
            <p:cNvSpPr>
              <a:spLocks/>
            </p:cNvSpPr>
            <p:nvPr/>
          </p:nvSpPr>
          <p:spPr bwMode="auto">
            <a:xfrm>
              <a:off x="3711" y="3812"/>
              <a:ext cx="38" cy="25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8" y="7"/>
                </a:cxn>
                <a:cxn ang="0">
                  <a:pos x="22" y="12"/>
                </a:cxn>
                <a:cxn ang="0">
                  <a:pos x="25" y="14"/>
                </a:cxn>
                <a:cxn ang="0">
                  <a:pos x="28" y="16"/>
                </a:cxn>
                <a:cxn ang="0">
                  <a:pos x="32" y="20"/>
                </a:cxn>
                <a:cxn ang="0">
                  <a:pos x="37" y="24"/>
                </a:cxn>
                <a:cxn ang="0">
                  <a:pos x="28" y="24"/>
                </a:cxn>
                <a:cxn ang="0">
                  <a:pos x="19" y="21"/>
                </a:cxn>
                <a:cxn ang="0">
                  <a:pos x="9" y="15"/>
                </a:cxn>
                <a:cxn ang="0">
                  <a:pos x="4" y="12"/>
                </a:cxn>
                <a:cxn ang="0">
                  <a:pos x="0" y="7"/>
                </a:cxn>
                <a:cxn ang="0">
                  <a:pos x="3" y="5"/>
                </a:cxn>
                <a:cxn ang="0">
                  <a:pos x="7" y="3"/>
                </a:cxn>
                <a:cxn ang="0">
                  <a:pos x="14" y="0"/>
                </a:cxn>
                <a:cxn ang="0">
                  <a:pos x="16" y="4"/>
                </a:cxn>
              </a:cxnLst>
              <a:rect l="0" t="0" r="r" b="b"/>
              <a:pathLst>
                <a:path w="38" h="25">
                  <a:moveTo>
                    <a:pt x="16" y="4"/>
                  </a:moveTo>
                  <a:lnTo>
                    <a:pt x="18" y="7"/>
                  </a:lnTo>
                  <a:lnTo>
                    <a:pt x="22" y="12"/>
                  </a:lnTo>
                  <a:lnTo>
                    <a:pt x="25" y="14"/>
                  </a:lnTo>
                  <a:lnTo>
                    <a:pt x="28" y="16"/>
                  </a:lnTo>
                  <a:lnTo>
                    <a:pt x="32" y="20"/>
                  </a:lnTo>
                  <a:lnTo>
                    <a:pt x="37" y="24"/>
                  </a:lnTo>
                  <a:lnTo>
                    <a:pt x="28" y="24"/>
                  </a:lnTo>
                  <a:lnTo>
                    <a:pt x="19" y="21"/>
                  </a:lnTo>
                  <a:lnTo>
                    <a:pt x="9" y="15"/>
                  </a:lnTo>
                  <a:lnTo>
                    <a:pt x="4" y="12"/>
                  </a:lnTo>
                  <a:lnTo>
                    <a:pt x="0" y="7"/>
                  </a:lnTo>
                  <a:lnTo>
                    <a:pt x="3" y="5"/>
                  </a:lnTo>
                  <a:lnTo>
                    <a:pt x="7" y="3"/>
                  </a:lnTo>
                  <a:lnTo>
                    <a:pt x="14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8" name="Freeform 66"/>
            <p:cNvSpPr>
              <a:spLocks/>
            </p:cNvSpPr>
            <p:nvPr/>
          </p:nvSpPr>
          <p:spPr bwMode="auto">
            <a:xfrm>
              <a:off x="3763" y="3783"/>
              <a:ext cx="43" cy="41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17" y="6"/>
                </a:cxn>
                <a:cxn ang="0">
                  <a:pos x="23" y="12"/>
                </a:cxn>
                <a:cxn ang="0">
                  <a:pos x="29" y="18"/>
                </a:cxn>
                <a:cxn ang="0">
                  <a:pos x="33" y="24"/>
                </a:cxn>
                <a:cxn ang="0">
                  <a:pos x="38" y="31"/>
                </a:cxn>
                <a:cxn ang="0">
                  <a:pos x="40" y="36"/>
                </a:cxn>
                <a:cxn ang="0">
                  <a:pos x="42" y="40"/>
                </a:cxn>
                <a:cxn ang="0">
                  <a:pos x="38" y="37"/>
                </a:cxn>
                <a:cxn ang="0">
                  <a:pos x="34" y="33"/>
                </a:cxn>
                <a:cxn ang="0">
                  <a:pos x="26" y="24"/>
                </a:cxn>
                <a:cxn ang="0">
                  <a:pos x="21" y="19"/>
                </a:cxn>
                <a:cxn ang="0">
                  <a:pos x="15" y="14"/>
                </a:cxn>
                <a:cxn ang="0">
                  <a:pos x="8" y="10"/>
                </a:cxn>
                <a:cxn ang="0">
                  <a:pos x="0" y="7"/>
                </a:cxn>
                <a:cxn ang="0">
                  <a:pos x="1" y="5"/>
                </a:cxn>
                <a:cxn ang="0">
                  <a:pos x="1" y="4"/>
                </a:cxn>
                <a:cxn ang="0">
                  <a:pos x="2" y="3"/>
                </a:cxn>
                <a:cxn ang="0">
                  <a:pos x="4" y="0"/>
                </a:cxn>
                <a:cxn ang="0">
                  <a:pos x="10" y="2"/>
                </a:cxn>
              </a:cxnLst>
              <a:rect l="0" t="0" r="r" b="b"/>
              <a:pathLst>
                <a:path w="43" h="41">
                  <a:moveTo>
                    <a:pt x="10" y="2"/>
                  </a:moveTo>
                  <a:lnTo>
                    <a:pt x="17" y="6"/>
                  </a:lnTo>
                  <a:lnTo>
                    <a:pt x="23" y="12"/>
                  </a:lnTo>
                  <a:lnTo>
                    <a:pt x="29" y="18"/>
                  </a:lnTo>
                  <a:lnTo>
                    <a:pt x="33" y="24"/>
                  </a:lnTo>
                  <a:lnTo>
                    <a:pt x="38" y="31"/>
                  </a:lnTo>
                  <a:lnTo>
                    <a:pt x="40" y="36"/>
                  </a:lnTo>
                  <a:lnTo>
                    <a:pt x="42" y="40"/>
                  </a:lnTo>
                  <a:lnTo>
                    <a:pt x="38" y="37"/>
                  </a:lnTo>
                  <a:lnTo>
                    <a:pt x="34" y="33"/>
                  </a:lnTo>
                  <a:lnTo>
                    <a:pt x="26" y="24"/>
                  </a:lnTo>
                  <a:lnTo>
                    <a:pt x="21" y="19"/>
                  </a:lnTo>
                  <a:lnTo>
                    <a:pt x="15" y="14"/>
                  </a:lnTo>
                  <a:lnTo>
                    <a:pt x="8" y="10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DFAA00"/>
            </a:solidFill>
            <a:ln w="0" cap="flat">
              <a:solidFill>
                <a:srgbClr val="DFAA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9" name="Freeform 67"/>
            <p:cNvSpPr>
              <a:spLocks/>
            </p:cNvSpPr>
            <p:nvPr/>
          </p:nvSpPr>
          <p:spPr bwMode="auto">
            <a:xfrm>
              <a:off x="3905" y="3874"/>
              <a:ext cx="13" cy="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0" y="2"/>
                </a:cxn>
                <a:cxn ang="0">
                  <a:pos x="11" y="4"/>
                </a:cxn>
                <a:cxn ang="0">
                  <a:pos x="12" y="6"/>
                </a:cxn>
                <a:cxn ang="0">
                  <a:pos x="10" y="9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7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7" y="0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lnTo>
                    <a:pt x="10" y="2"/>
                  </a:lnTo>
                  <a:lnTo>
                    <a:pt x="11" y="4"/>
                  </a:lnTo>
                  <a:lnTo>
                    <a:pt x="12" y="6"/>
                  </a:lnTo>
                  <a:lnTo>
                    <a:pt x="10" y="9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0" name="Freeform 68"/>
            <p:cNvSpPr>
              <a:spLocks/>
            </p:cNvSpPr>
            <p:nvPr/>
          </p:nvSpPr>
          <p:spPr bwMode="auto">
            <a:xfrm>
              <a:off x="3902" y="3872"/>
              <a:ext cx="18" cy="1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4" y="1"/>
                </a:cxn>
                <a:cxn ang="0">
                  <a:pos x="16" y="3"/>
                </a:cxn>
                <a:cxn ang="0">
                  <a:pos x="17" y="6"/>
                </a:cxn>
                <a:cxn ang="0">
                  <a:pos x="17" y="10"/>
                </a:cxn>
                <a:cxn ang="0">
                  <a:pos x="13" y="15"/>
                </a:cxn>
                <a:cxn ang="0">
                  <a:pos x="8" y="16"/>
                </a:cxn>
                <a:cxn ang="0">
                  <a:pos x="3" y="14"/>
                </a:cxn>
                <a:cxn ang="0">
                  <a:pos x="0" y="11"/>
                </a:cxn>
                <a:cxn ang="0">
                  <a:pos x="11" y="3"/>
                </a:cxn>
                <a:cxn ang="0">
                  <a:pos x="13" y="5"/>
                </a:cxn>
                <a:cxn ang="0">
                  <a:pos x="12" y="5"/>
                </a:cxn>
                <a:cxn ang="0">
                  <a:pos x="10" y="5"/>
                </a:cxn>
                <a:cxn ang="0">
                  <a:pos x="8" y="5"/>
                </a:cxn>
                <a:cxn ang="0">
                  <a:pos x="6" y="6"/>
                </a:cxn>
                <a:cxn ang="0">
                  <a:pos x="6" y="8"/>
                </a:cxn>
                <a:cxn ang="0">
                  <a:pos x="6" y="10"/>
                </a:cxn>
                <a:cxn ang="0">
                  <a:pos x="9" y="11"/>
                </a:cxn>
                <a:cxn ang="0">
                  <a:pos x="11" y="12"/>
                </a:cxn>
                <a:cxn ang="0">
                  <a:pos x="9" y="13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6" y="4"/>
                </a:cxn>
                <a:cxn ang="0">
                  <a:pos x="8" y="2"/>
                </a:cxn>
                <a:cxn ang="0">
                  <a:pos x="0" y="6"/>
                </a:cxn>
              </a:cxnLst>
              <a:rect l="0" t="0" r="r" b="b"/>
              <a:pathLst>
                <a:path w="18" h="17">
                  <a:moveTo>
                    <a:pt x="0" y="6"/>
                  </a:move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6" y="3"/>
                  </a:lnTo>
                  <a:lnTo>
                    <a:pt x="17" y="6"/>
                  </a:lnTo>
                  <a:lnTo>
                    <a:pt x="17" y="10"/>
                  </a:lnTo>
                  <a:lnTo>
                    <a:pt x="13" y="15"/>
                  </a:lnTo>
                  <a:lnTo>
                    <a:pt x="8" y="16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8"/>
                  </a:lnTo>
                  <a:lnTo>
                    <a:pt x="6" y="10"/>
                  </a:lnTo>
                  <a:lnTo>
                    <a:pt x="9" y="11"/>
                  </a:lnTo>
                  <a:lnTo>
                    <a:pt x="11" y="12"/>
                  </a:lnTo>
                  <a:lnTo>
                    <a:pt x="9" y="13"/>
                  </a:lnTo>
                  <a:lnTo>
                    <a:pt x="7" y="12"/>
                  </a:lnTo>
                  <a:lnTo>
                    <a:pt x="5" y="11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4"/>
                  </a:lnTo>
                  <a:lnTo>
                    <a:pt x="8" y="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1" name="Freeform 69"/>
            <p:cNvSpPr>
              <a:spLocks/>
            </p:cNvSpPr>
            <p:nvPr/>
          </p:nvSpPr>
          <p:spPr bwMode="auto">
            <a:xfrm>
              <a:off x="3871" y="3871"/>
              <a:ext cx="43" cy="39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3" y="3"/>
                </a:cxn>
                <a:cxn ang="0">
                  <a:pos x="9" y="5"/>
                </a:cxn>
                <a:cxn ang="0">
                  <a:pos x="7" y="8"/>
                </a:cxn>
                <a:cxn ang="0">
                  <a:pos x="4" y="15"/>
                </a:cxn>
                <a:cxn ang="0">
                  <a:pos x="5" y="20"/>
                </a:cxn>
                <a:cxn ang="0">
                  <a:pos x="9" y="26"/>
                </a:cxn>
                <a:cxn ang="0">
                  <a:pos x="15" y="31"/>
                </a:cxn>
                <a:cxn ang="0">
                  <a:pos x="22" y="34"/>
                </a:cxn>
                <a:cxn ang="0">
                  <a:pos x="29" y="35"/>
                </a:cxn>
                <a:cxn ang="0">
                  <a:pos x="37" y="33"/>
                </a:cxn>
                <a:cxn ang="0">
                  <a:pos x="25" y="32"/>
                </a:cxn>
                <a:cxn ang="0">
                  <a:pos x="19" y="31"/>
                </a:cxn>
                <a:cxn ang="0">
                  <a:pos x="15" y="28"/>
                </a:cxn>
                <a:cxn ang="0">
                  <a:pos x="11" y="25"/>
                </a:cxn>
                <a:cxn ang="0">
                  <a:pos x="8" y="21"/>
                </a:cxn>
                <a:cxn ang="0">
                  <a:pos x="7" y="17"/>
                </a:cxn>
                <a:cxn ang="0">
                  <a:pos x="8" y="11"/>
                </a:cxn>
                <a:cxn ang="0">
                  <a:pos x="10" y="10"/>
                </a:cxn>
                <a:cxn ang="0">
                  <a:pos x="11" y="16"/>
                </a:cxn>
                <a:cxn ang="0">
                  <a:pos x="14" y="21"/>
                </a:cxn>
                <a:cxn ang="0">
                  <a:pos x="17" y="24"/>
                </a:cxn>
                <a:cxn ang="0">
                  <a:pos x="21" y="26"/>
                </a:cxn>
                <a:cxn ang="0">
                  <a:pos x="31" y="30"/>
                </a:cxn>
                <a:cxn ang="0">
                  <a:pos x="41" y="33"/>
                </a:cxn>
                <a:cxn ang="0">
                  <a:pos x="42" y="35"/>
                </a:cxn>
                <a:cxn ang="0">
                  <a:pos x="42" y="36"/>
                </a:cxn>
                <a:cxn ang="0">
                  <a:pos x="41" y="37"/>
                </a:cxn>
                <a:cxn ang="0">
                  <a:pos x="30" y="38"/>
                </a:cxn>
                <a:cxn ang="0">
                  <a:pos x="20" y="36"/>
                </a:cxn>
                <a:cxn ang="0">
                  <a:pos x="11" y="33"/>
                </a:cxn>
                <a:cxn ang="0">
                  <a:pos x="4" y="28"/>
                </a:cxn>
                <a:cxn ang="0">
                  <a:pos x="1" y="25"/>
                </a:cxn>
                <a:cxn ang="0">
                  <a:pos x="0" y="21"/>
                </a:cxn>
                <a:cxn ang="0">
                  <a:pos x="0" y="12"/>
                </a:cxn>
                <a:cxn ang="0">
                  <a:pos x="2" y="8"/>
                </a:cxn>
                <a:cxn ang="0">
                  <a:pos x="4" y="4"/>
                </a:cxn>
                <a:cxn ang="0">
                  <a:pos x="7" y="1"/>
                </a:cxn>
                <a:cxn ang="0">
                  <a:pos x="10" y="0"/>
                </a:cxn>
              </a:cxnLst>
              <a:rect l="0" t="0" r="r" b="b"/>
              <a:pathLst>
                <a:path w="43" h="39">
                  <a:moveTo>
                    <a:pt x="10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3" y="3"/>
                  </a:lnTo>
                  <a:lnTo>
                    <a:pt x="9" y="5"/>
                  </a:lnTo>
                  <a:lnTo>
                    <a:pt x="7" y="8"/>
                  </a:lnTo>
                  <a:lnTo>
                    <a:pt x="4" y="15"/>
                  </a:lnTo>
                  <a:lnTo>
                    <a:pt x="5" y="20"/>
                  </a:lnTo>
                  <a:lnTo>
                    <a:pt x="9" y="26"/>
                  </a:lnTo>
                  <a:lnTo>
                    <a:pt x="15" y="31"/>
                  </a:lnTo>
                  <a:lnTo>
                    <a:pt x="22" y="34"/>
                  </a:lnTo>
                  <a:lnTo>
                    <a:pt x="29" y="35"/>
                  </a:lnTo>
                  <a:lnTo>
                    <a:pt x="37" y="33"/>
                  </a:lnTo>
                  <a:lnTo>
                    <a:pt x="25" y="32"/>
                  </a:lnTo>
                  <a:lnTo>
                    <a:pt x="19" y="31"/>
                  </a:lnTo>
                  <a:lnTo>
                    <a:pt x="15" y="28"/>
                  </a:lnTo>
                  <a:lnTo>
                    <a:pt x="11" y="25"/>
                  </a:lnTo>
                  <a:lnTo>
                    <a:pt x="8" y="21"/>
                  </a:lnTo>
                  <a:lnTo>
                    <a:pt x="7" y="17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1" y="16"/>
                  </a:lnTo>
                  <a:lnTo>
                    <a:pt x="14" y="21"/>
                  </a:lnTo>
                  <a:lnTo>
                    <a:pt x="17" y="24"/>
                  </a:lnTo>
                  <a:lnTo>
                    <a:pt x="21" y="26"/>
                  </a:lnTo>
                  <a:lnTo>
                    <a:pt x="31" y="30"/>
                  </a:lnTo>
                  <a:lnTo>
                    <a:pt x="41" y="33"/>
                  </a:lnTo>
                  <a:lnTo>
                    <a:pt x="42" y="35"/>
                  </a:lnTo>
                  <a:lnTo>
                    <a:pt x="42" y="36"/>
                  </a:lnTo>
                  <a:lnTo>
                    <a:pt x="41" y="37"/>
                  </a:lnTo>
                  <a:lnTo>
                    <a:pt x="30" y="38"/>
                  </a:lnTo>
                  <a:lnTo>
                    <a:pt x="20" y="36"/>
                  </a:lnTo>
                  <a:lnTo>
                    <a:pt x="11" y="33"/>
                  </a:lnTo>
                  <a:lnTo>
                    <a:pt x="4" y="28"/>
                  </a:lnTo>
                  <a:lnTo>
                    <a:pt x="1" y="25"/>
                  </a:lnTo>
                  <a:lnTo>
                    <a:pt x="0" y="21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C9400"/>
            </a:solidFill>
            <a:ln w="0" cap="flat">
              <a:solidFill>
                <a:srgbClr val="CC94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2" name="Freeform 70"/>
            <p:cNvSpPr>
              <a:spLocks/>
            </p:cNvSpPr>
            <p:nvPr/>
          </p:nvSpPr>
          <p:spPr bwMode="auto">
            <a:xfrm>
              <a:off x="4243" y="3916"/>
              <a:ext cx="297" cy="145"/>
            </a:xfrm>
            <a:custGeom>
              <a:avLst/>
              <a:gdLst/>
              <a:ahLst/>
              <a:cxnLst>
                <a:cxn ang="0">
                  <a:pos x="10" y="69"/>
                </a:cxn>
                <a:cxn ang="0">
                  <a:pos x="45" y="49"/>
                </a:cxn>
                <a:cxn ang="0">
                  <a:pos x="92" y="37"/>
                </a:cxn>
                <a:cxn ang="0">
                  <a:pos x="109" y="13"/>
                </a:cxn>
                <a:cxn ang="0">
                  <a:pos x="126" y="1"/>
                </a:cxn>
                <a:cxn ang="0">
                  <a:pos x="135" y="2"/>
                </a:cxn>
                <a:cxn ang="0">
                  <a:pos x="146" y="12"/>
                </a:cxn>
                <a:cxn ang="0">
                  <a:pos x="164" y="25"/>
                </a:cxn>
                <a:cxn ang="0">
                  <a:pos x="179" y="33"/>
                </a:cxn>
                <a:cxn ang="0">
                  <a:pos x="181" y="42"/>
                </a:cxn>
                <a:cxn ang="0">
                  <a:pos x="172" y="47"/>
                </a:cxn>
                <a:cxn ang="0">
                  <a:pos x="169" y="48"/>
                </a:cxn>
                <a:cxn ang="0">
                  <a:pos x="191" y="51"/>
                </a:cxn>
                <a:cxn ang="0">
                  <a:pos x="220" y="37"/>
                </a:cxn>
                <a:cxn ang="0">
                  <a:pos x="252" y="30"/>
                </a:cxn>
                <a:cxn ang="0">
                  <a:pos x="276" y="33"/>
                </a:cxn>
                <a:cxn ang="0">
                  <a:pos x="296" y="43"/>
                </a:cxn>
                <a:cxn ang="0">
                  <a:pos x="287" y="48"/>
                </a:cxn>
                <a:cxn ang="0">
                  <a:pos x="285" y="56"/>
                </a:cxn>
                <a:cxn ang="0">
                  <a:pos x="280" y="61"/>
                </a:cxn>
                <a:cxn ang="0">
                  <a:pos x="278" y="69"/>
                </a:cxn>
                <a:cxn ang="0">
                  <a:pos x="269" y="72"/>
                </a:cxn>
                <a:cxn ang="0">
                  <a:pos x="258" y="75"/>
                </a:cxn>
                <a:cxn ang="0">
                  <a:pos x="275" y="91"/>
                </a:cxn>
                <a:cxn ang="0">
                  <a:pos x="291" y="112"/>
                </a:cxn>
                <a:cxn ang="0">
                  <a:pos x="289" y="120"/>
                </a:cxn>
                <a:cxn ang="0">
                  <a:pos x="272" y="120"/>
                </a:cxn>
                <a:cxn ang="0">
                  <a:pos x="236" y="105"/>
                </a:cxn>
                <a:cxn ang="0">
                  <a:pos x="216" y="89"/>
                </a:cxn>
                <a:cxn ang="0">
                  <a:pos x="203" y="81"/>
                </a:cxn>
                <a:cxn ang="0">
                  <a:pos x="184" y="87"/>
                </a:cxn>
                <a:cxn ang="0">
                  <a:pos x="174" y="99"/>
                </a:cxn>
                <a:cxn ang="0">
                  <a:pos x="201" y="108"/>
                </a:cxn>
                <a:cxn ang="0">
                  <a:pos x="195" y="119"/>
                </a:cxn>
                <a:cxn ang="0">
                  <a:pos x="194" y="128"/>
                </a:cxn>
                <a:cxn ang="0">
                  <a:pos x="187" y="129"/>
                </a:cxn>
                <a:cxn ang="0">
                  <a:pos x="181" y="126"/>
                </a:cxn>
                <a:cxn ang="0">
                  <a:pos x="164" y="114"/>
                </a:cxn>
                <a:cxn ang="0">
                  <a:pos x="153" y="108"/>
                </a:cxn>
                <a:cxn ang="0">
                  <a:pos x="133" y="113"/>
                </a:cxn>
                <a:cxn ang="0">
                  <a:pos x="118" y="119"/>
                </a:cxn>
                <a:cxn ang="0">
                  <a:pos x="129" y="124"/>
                </a:cxn>
                <a:cxn ang="0">
                  <a:pos x="149" y="131"/>
                </a:cxn>
                <a:cxn ang="0">
                  <a:pos x="146" y="142"/>
                </a:cxn>
                <a:cxn ang="0">
                  <a:pos x="134" y="143"/>
                </a:cxn>
                <a:cxn ang="0">
                  <a:pos x="114" y="138"/>
                </a:cxn>
                <a:cxn ang="0">
                  <a:pos x="102" y="130"/>
                </a:cxn>
                <a:cxn ang="0">
                  <a:pos x="89" y="118"/>
                </a:cxn>
                <a:cxn ang="0">
                  <a:pos x="75" y="117"/>
                </a:cxn>
                <a:cxn ang="0">
                  <a:pos x="62" y="116"/>
                </a:cxn>
                <a:cxn ang="0">
                  <a:pos x="68" y="126"/>
                </a:cxn>
                <a:cxn ang="0">
                  <a:pos x="70" y="138"/>
                </a:cxn>
                <a:cxn ang="0">
                  <a:pos x="53" y="132"/>
                </a:cxn>
                <a:cxn ang="0">
                  <a:pos x="46" y="117"/>
                </a:cxn>
                <a:cxn ang="0">
                  <a:pos x="24" y="103"/>
                </a:cxn>
                <a:cxn ang="0">
                  <a:pos x="5" y="92"/>
                </a:cxn>
                <a:cxn ang="0">
                  <a:pos x="4" y="88"/>
                </a:cxn>
                <a:cxn ang="0">
                  <a:pos x="0" y="85"/>
                </a:cxn>
              </a:cxnLst>
              <a:rect l="0" t="0" r="r" b="b"/>
              <a:pathLst>
                <a:path w="297" h="145">
                  <a:moveTo>
                    <a:pt x="0" y="85"/>
                  </a:moveTo>
                  <a:lnTo>
                    <a:pt x="3" y="77"/>
                  </a:lnTo>
                  <a:lnTo>
                    <a:pt x="10" y="69"/>
                  </a:lnTo>
                  <a:lnTo>
                    <a:pt x="20" y="62"/>
                  </a:lnTo>
                  <a:lnTo>
                    <a:pt x="31" y="55"/>
                  </a:lnTo>
                  <a:lnTo>
                    <a:pt x="45" y="49"/>
                  </a:lnTo>
                  <a:lnTo>
                    <a:pt x="60" y="44"/>
                  </a:lnTo>
                  <a:lnTo>
                    <a:pt x="76" y="40"/>
                  </a:lnTo>
                  <a:lnTo>
                    <a:pt x="92" y="37"/>
                  </a:lnTo>
                  <a:lnTo>
                    <a:pt x="95" y="32"/>
                  </a:lnTo>
                  <a:lnTo>
                    <a:pt x="98" y="26"/>
                  </a:lnTo>
                  <a:lnTo>
                    <a:pt x="109" y="13"/>
                  </a:lnTo>
                  <a:lnTo>
                    <a:pt x="115" y="8"/>
                  </a:lnTo>
                  <a:lnTo>
                    <a:pt x="121" y="3"/>
                  </a:lnTo>
                  <a:lnTo>
                    <a:pt x="126" y="1"/>
                  </a:lnTo>
                  <a:lnTo>
                    <a:pt x="130" y="0"/>
                  </a:lnTo>
                  <a:lnTo>
                    <a:pt x="133" y="1"/>
                  </a:lnTo>
                  <a:lnTo>
                    <a:pt x="135" y="2"/>
                  </a:lnTo>
                  <a:lnTo>
                    <a:pt x="137" y="6"/>
                  </a:lnTo>
                  <a:lnTo>
                    <a:pt x="141" y="11"/>
                  </a:lnTo>
                  <a:lnTo>
                    <a:pt x="146" y="12"/>
                  </a:lnTo>
                  <a:lnTo>
                    <a:pt x="152" y="15"/>
                  </a:lnTo>
                  <a:lnTo>
                    <a:pt x="158" y="19"/>
                  </a:lnTo>
                  <a:lnTo>
                    <a:pt x="164" y="25"/>
                  </a:lnTo>
                  <a:lnTo>
                    <a:pt x="171" y="28"/>
                  </a:lnTo>
                  <a:lnTo>
                    <a:pt x="176" y="30"/>
                  </a:lnTo>
                  <a:lnTo>
                    <a:pt x="179" y="33"/>
                  </a:lnTo>
                  <a:lnTo>
                    <a:pt x="181" y="36"/>
                  </a:lnTo>
                  <a:lnTo>
                    <a:pt x="182" y="39"/>
                  </a:lnTo>
                  <a:lnTo>
                    <a:pt x="181" y="42"/>
                  </a:lnTo>
                  <a:lnTo>
                    <a:pt x="178" y="44"/>
                  </a:lnTo>
                  <a:lnTo>
                    <a:pt x="175" y="46"/>
                  </a:lnTo>
                  <a:lnTo>
                    <a:pt x="172" y="47"/>
                  </a:lnTo>
                  <a:lnTo>
                    <a:pt x="169" y="48"/>
                  </a:lnTo>
                  <a:lnTo>
                    <a:pt x="168" y="48"/>
                  </a:lnTo>
                  <a:lnTo>
                    <a:pt x="169" y="48"/>
                  </a:lnTo>
                  <a:lnTo>
                    <a:pt x="181" y="50"/>
                  </a:lnTo>
                  <a:lnTo>
                    <a:pt x="186" y="51"/>
                  </a:lnTo>
                  <a:lnTo>
                    <a:pt x="191" y="51"/>
                  </a:lnTo>
                  <a:lnTo>
                    <a:pt x="200" y="47"/>
                  </a:lnTo>
                  <a:lnTo>
                    <a:pt x="210" y="42"/>
                  </a:lnTo>
                  <a:lnTo>
                    <a:pt x="220" y="37"/>
                  </a:lnTo>
                  <a:lnTo>
                    <a:pt x="232" y="33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59" y="30"/>
                  </a:lnTo>
                  <a:lnTo>
                    <a:pt x="267" y="32"/>
                  </a:lnTo>
                  <a:lnTo>
                    <a:pt x="276" y="33"/>
                  </a:lnTo>
                  <a:lnTo>
                    <a:pt x="285" y="36"/>
                  </a:lnTo>
                  <a:lnTo>
                    <a:pt x="295" y="41"/>
                  </a:lnTo>
                  <a:lnTo>
                    <a:pt x="296" y="43"/>
                  </a:lnTo>
                  <a:lnTo>
                    <a:pt x="294" y="45"/>
                  </a:lnTo>
                  <a:lnTo>
                    <a:pt x="291" y="47"/>
                  </a:lnTo>
                  <a:lnTo>
                    <a:pt x="287" y="48"/>
                  </a:lnTo>
                  <a:lnTo>
                    <a:pt x="287" y="51"/>
                  </a:lnTo>
                  <a:lnTo>
                    <a:pt x="286" y="54"/>
                  </a:lnTo>
                  <a:lnTo>
                    <a:pt x="285" y="56"/>
                  </a:lnTo>
                  <a:lnTo>
                    <a:pt x="282" y="56"/>
                  </a:lnTo>
                  <a:lnTo>
                    <a:pt x="281" y="59"/>
                  </a:lnTo>
                  <a:lnTo>
                    <a:pt x="280" y="61"/>
                  </a:lnTo>
                  <a:lnTo>
                    <a:pt x="278" y="62"/>
                  </a:lnTo>
                  <a:lnTo>
                    <a:pt x="278" y="66"/>
                  </a:lnTo>
                  <a:lnTo>
                    <a:pt x="278" y="69"/>
                  </a:lnTo>
                  <a:lnTo>
                    <a:pt x="277" y="71"/>
                  </a:lnTo>
                  <a:lnTo>
                    <a:pt x="275" y="72"/>
                  </a:lnTo>
                  <a:lnTo>
                    <a:pt x="269" y="72"/>
                  </a:lnTo>
                  <a:lnTo>
                    <a:pt x="264" y="73"/>
                  </a:lnTo>
                  <a:lnTo>
                    <a:pt x="260" y="74"/>
                  </a:lnTo>
                  <a:lnTo>
                    <a:pt x="258" y="75"/>
                  </a:lnTo>
                  <a:lnTo>
                    <a:pt x="263" y="77"/>
                  </a:lnTo>
                  <a:lnTo>
                    <a:pt x="269" y="83"/>
                  </a:lnTo>
                  <a:lnTo>
                    <a:pt x="275" y="91"/>
                  </a:lnTo>
                  <a:lnTo>
                    <a:pt x="280" y="101"/>
                  </a:lnTo>
                  <a:lnTo>
                    <a:pt x="287" y="107"/>
                  </a:lnTo>
                  <a:lnTo>
                    <a:pt x="291" y="112"/>
                  </a:lnTo>
                  <a:lnTo>
                    <a:pt x="292" y="117"/>
                  </a:lnTo>
                  <a:lnTo>
                    <a:pt x="291" y="119"/>
                  </a:lnTo>
                  <a:lnTo>
                    <a:pt x="289" y="120"/>
                  </a:lnTo>
                  <a:lnTo>
                    <a:pt x="284" y="121"/>
                  </a:lnTo>
                  <a:lnTo>
                    <a:pt x="279" y="121"/>
                  </a:lnTo>
                  <a:lnTo>
                    <a:pt x="272" y="120"/>
                  </a:lnTo>
                  <a:lnTo>
                    <a:pt x="265" y="118"/>
                  </a:lnTo>
                  <a:lnTo>
                    <a:pt x="251" y="113"/>
                  </a:lnTo>
                  <a:lnTo>
                    <a:pt x="236" y="105"/>
                  </a:lnTo>
                  <a:lnTo>
                    <a:pt x="229" y="99"/>
                  </a:lnTo>
                  <a:lnTo>
                    <a:pt x="222" y="94"/>
                  </a:lnTo>
                  <a:lnTo>
                    <a:pt x="216" y="89"/>
                  </a:lnTo>
                  <a:lnTo>
                    <a:pt x="211" y="85"/>
                  </a:lnTo>
                  <a:lnTo>
                    <a:pt x="206" y="83"/>
                  </a:lnTo>
                  <a:lnTo>
                    <a:pt x="203" y="81"/>
                  </a:lnTo>
                  <a:lnTo>
                    <a:pt x="199" y="79"/>
                  </a:lnTo>
                  <a:lnTo>
                    <a:pt x="197" y="79"/>
                  </a:lnTo>
                  <a:lnTo>
                    <a:pt x="184" y="87"/>
                  </a:lnTo>
                  <a:lnTo>
                    <a:pt x="170" y="96"/>
                  </a:lnTo>
                  <a:lnTo>
                    <a:pt x="171" y="98"/>
                  </a:lnTo>
                  <a:lnTo>
                    <a:pt x="174" y="99"/>
                  </a:lnTo>
                  <a:lnTo>
                    <a:pt x="182" y="102"/>
                  </a:lnTo>
                  <a:lnTo>
                    <a:pt x="191" y="105"/>
                  </a:lnTo>
                  <a:lnTo>
                    <a:pt x="201" y="108"/>
                  </a:lnTo>
                  <a:lnTo>
                    <a:pt x="201" y="111"/>
                  </a:lnTo>
                  <a:lnTo>
                    <a:pt x="200" y="114"/>
                  </a:lnTo>
                  <a:lnTo>
                    <a:pt x="195" y="119"/>
                  </a:lnTo>
                  <a:lnTo>
                    <a:pt x="195" y="123"/>
                  </a:lnTo>
                  <a:lnTo>
                    <a:pt x="195" y="126"/>
                  </a:lnTo>
                  <a:lnTo>
                    <a:pt x="194" y="128"/>
                  </a:lnTo>
                  <a:lnTo>
                    <a:pt x="192" y="129"/>
                  </a:lnTo>
                  <a:lnTo>
                    <a:pt x="189" y="129"/>
                  </a:lnTo>
                  <a:lnTo>
                    <a:pt x="187" y="129"/>
                  </a:lnTo>
                  <a:lnTo>
                    <a:pt x="186" y="129"/>
                  </a:lnTo>
                  <a:lnTo>
                    <a:pt x="184" y="129"/>
                  </a:lnTo>
                  <a:lnTo>
                    <a:pt x="181" y="126"/>
                  </a:lnTo>
                  <a:lnTo>
                    <a:pt x="175" y="123"/>
                  </a:lnTo>
                  <a:lnTo>
                    <a:pt x="169" y="119"/>
                  </a:lnTo>
                  <a:lnTo>
                    <a:pt x="164" y="114"/>
                  </a:lnTo>
                  <a:lnTo>
                    <a:pt x="158" y="111"/>
                  </a:lnTo>
                  <a:lnTo>
                    <a:pt x="154" y="109"/>
                  </a:lnTo>
                  <a:lnTo>
                    <a:pt x="153" y="108"/>
                  </a:lnTo>
                  <a:lnTo>
                    <a:pt x="152" y="108"/>
                  </a:lnTo>
                  <a:lnTo>
                    <a:pt x="143" y="111"/>
                  </a:lnTo>
                  <a:lnTo>
                    <a:pt x="133" y="113"/>
                  </a:lnTo>
                  <a:lnTo>
                    <a:pt x="124" y="115"/>
                  </a:lnTo>
                  <a:lnTo>
                    <a:pt x="117" y="116"/>
                  </a:lnTo>
                  <a:lnTo>
                    <a:pt x="118" y="119"/>
                  </a:lnTo>
                  <a:lnTo>
                    <a:pt x="120" y="121"/>
                  </a:lnTo>
                  <a:lnTo>
                    <a:pt x="124" y="123"/>
                  </a:lnTo>
                  <a:lnTo>
                    <a:pt x="129" y="124"/>
                  </a:lnTo>
                  <a:lnTo>
                    <a:pt x="140" y="128"/>
                  </a:lnTo>
                  <a:lnTo>
                    <a:pt x="145" y="129"/>
                  </a:lnTo>
                  <a:lnTo>
                    <a:pt x="149" y="131"/>
                  </a:lnTo>
                  <a:lnTo>
                    <a:pt x="148" y="136"/>
                  </a:lnTo>
                  <a:lnTo>
                    <a:pt x="147" y="140"/>
                  </a:lnTo>
                  <a:lnTo>
                    <a:pt x="146" y="142"/>
                  </a:lnTo>
                  <a:lnTo>
                    <a:pt x="143" y="144"/>
                  </a:lnTo>
                  <a:lnTo>
                    <a:pt x="139" y="144"/>
                  </a:lnTo>
                  <a:lnTo>
                    <a:pt x="134" y="143"/>
                  </a:lnTo>
                  <a:lnTo>
                    <a:pt x="127" y="140"/>
                  </a:lnTo>
                  <a:lnTo>
                    <a:pt x="118" y="136"/>
                  </a:lnTo>
                  <a:lnTo>
                    <a:pt x="114" y="138"/>
                  </a:lnTo>
                  <a:lnTo>
                    <a:pt x="110" y="137"/>
                  </a:lnTo>
                  <a:lnTo>
                    <a:pt x="106" y="135"/>
                  </a:lnTo>
                  <a:lnTo>
                    <a:pt x="102" y="130"/>
                  </a:lnTo>
                  <a:lnTo>
                    <a:pt x="95" y="122"/>
                  </a:lnTo>
                  <a:lnTo>
                    <a:pt x="92" y="119"/>
                  </a:lnTo>
                  <a:lnTo>
                    <a:pt x="89" y="118"/>
                  </a:lnTo>
                  <a:lnTo>
                    <a:pt x="86" y="119"/>
                  </a:lnTo>
                  <a:lnTo>
                    <a:pt x="82" y="119"/>
                  </a:lnTo>
                  <a:lnTo>
                    <a:pt x="75" y="117"/>
                  </a:lnTo>
                  <a:lnTo>
                    <a:pt x="68" y="116"/>
                  </a:lnTo>
                  <a:lnTo>
                    <a:pt x="62" y="115"/>
                  </a:lnTo>
                  <a:lnTo>
                    <a:pt x="62" y="116"/>
                  </a:lnTo>
                  <a:lnTo>
                    <a:pt x="63" y="119"/>
                  </a:lnTo>
                  <a:lnTo>
                    <a:pt x="65" y="122"/>
                  </a:lnTo>
                  <a:lnTo>
                    <a:pt x="68" y="126"/>
                  </a:lnTo>
                  <a:lnTo>
                    <a:pt x="70" y="130"/>
                  </a:lnTo>
                  <a:lnTo>
                    <a:pt x="71" y="134"/>
                  </a:lnTo>
                  <a:lnTo>
                    <a:pt x="70" y="138"/>
                  </a:lnTo>
                  <a:lnTo>
                    <a:pt x="68" y="140"/>
                  </a:lnTo>
                  <a:lnTo>
                    <a:pt x="59" y="135"/>
                  </a:lnTo>
                  <a:lnTo>
                    <a:pt x="53" y="132"/>
                  </a:lnTo>
                  <a:lnTo>
                    <a:pt x="47" y="129"/>
                  </a:lnTo>
                  <a:lnTo>
                    <a:pt x="47" y="123"/>
                  </a:lnTo>
                  <a:lnTo>
                    <a:pt x="46" y="117"/>
                  </a:lnTo>
                  <a:lnTo>
                    <a:pt x="45" y="113"/>
                  </a:lnTo>
                  <a:lnTo>
                    <a:pt x="44" y="111"/>
                  </a:lnTo>
                  <a:lnTo>
                    <a:pt x="24" y="103"/>
                  </a:lnTo>
                  <a:lnTo>
                    <a:pt x="15" y="99"/>
                  </a:lnTo>
                  <a:lnTo>
                    <a:pt x="5" y="94"/>
                  </a:lnTo>
                  <a:lnTo>
                    <a:pt x="5" y="92"/>
                  </a:lnTo>
                  <a:lnTo>
                    <a:pt x="6" y="91"/>
                  </a:lnTo>
                  <a:lnTo>
                    <a:pt x="8" y="88"/>
                  </a:lnTo>
                  <a:lnTo>
                    <a:pt x="4" y="88"/>
                  </a:lnTo>
                  <a:lnTo>
                    <a:pt x="1" y="88"/>
                  </a:lnTo>
                  <a:lnTo>
                    <a:pt x="0" y="8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FE067"/>
            </a:solidFill>
            <a:ln w="0" cap="flat">
              <a:solidFill>
                <a:srgbClr val="FFE067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3" name="Freeform 71"/>
            <p:cNvSpPr>
              <a:spLocks/>
            </p:cNvSpPr>
            <p:nvPr/>
          </p:nvSpPr>
          <p:spPr bwMode="auto">
            <a:xfrm>
              <a:off x="4242" y="3917"/>
              <a:ext cx="297" cy="144"/>
            </a:xfrm>
            <a:custGeom>
              <a:avLst/>
              <a:gdLst/>
              <a:ahLst/>
              <a:cxnLst>
                <a:cxn ang="0">
                  <a:pos x="11" y="69"/>
                </a:cxn>
                <a:cxn ang="0">
                  <a:pos x="46" y="49"/>
                </a:cxn>
                <a:cxn ang="0">
                  <a:pos x="93" y="36"/>
                </a:cxn>
                <a:cxn ang="0">
                  <a:pos x="110" y="13"/>
                </a:cxn>
                <a:cxn ang="0">
                  <a:pos x="127" y="0"/>
                </a:cxn>
                <a:cxn ang="0">
                  <a:pos x="136" y="1"/>
                </a:cxn>
                <a:cxn ang="0">
                  <a:pos x="147" y="12"/>
                </a:cxn>
                <a:cxn ang="0">
                  <a:pos x="165" y="25"/>
                </a:cxn>
                <a:cxn ang="0">
                  <a:pos x="180" y="32"/>
                </a:cxn>
                <a:cxn ang="0">
                  <a:pos x="182" y="41"/>
                </a:cxn>
                <a:cxn ang="0">
                  <a:pos x="172" y="45"/>
                </a:cxn>
                <a:cxn ang="0">
                  <a:pos x="170" y="47"/>
                </a:cxn>
                <a:cxn ang="0">
                  <a:pos x="192" y="50"/>
                </a:cxn>
                <a:cxn ang="0">
                  <a:pos x="221" y="37"/>
                </a:cxn>
                <a:cxn ang="0">
                  <a:pos x="252" y="29"/>
                </a:cxn>
                <a:cxn ang="0">
                  <a:pos x="277" y="33"/>
                </a:cxn>
                <a:cxn ang="0">
                  <a:pos x="296" y="42"/>
                </a:cxn>
                <a:cxn ang="0">
                  <a:pos x="288" y="47"/>
                </a:cxn>
                <a:cxn ang="0">
                  <a:pos x="286" y="55"/>
                </a:cxn>
                <a:cxn ang="0">
                  <a:pos x="281" y="60"/>
                </a:cxn>
                <a:cxn ang="0">
                  <a:pos x="279" y="68"/>
                </a:cxn>
                <a:cxn ang="0">
                  <a:pos x="269" y="71"/>
                </a:cxn>
                <a:cxn ang="0">
                  <a:pos x="259" y="74"/>
                </a:cxn>
                <a:cxn ang="0">
                  <a:pos x="276" y="89"/>
                </a:cxn>
                <a:cxn ang="0">
                  <a:pos x="292" y="111"/>
                </a:cxn>
                <a:cxn ang="0">
                  <a:pos x="290" y="119"/>
                </a:cxn>
                <a:cxn ang="0">
                  <a:pos x="273" y="119"/>
                </a:cxn>
                <a:cxn ang="0">
                  <a:pos x="236" y="105"/>
                </a:cxn>
                <a:cxn ang="0">
                  <a:pos x="217" y="88"/>
                </a:cxn>
                <a:cxn ang="0">
                  <a:pos x="204" y="80"/>
                </a:cxn>
                <a:cxn ang="0">
                  <a:pos x="184" y="86"/>
                </a:cxn>
                <a:cxn ang="0">
                  <a:pos x="176" y="98"/>
                </a:cxn>
                <a:cxn ang="0">
                  <a:pos x="201" y="108"/>
                </a:cxn>
                <a:cxn ang="0">
                  <a:pos x="196" y="118"/>
                </a:cxn>
                <a:cxn ang="0">
                  <a:pos x="195" y="127"/>
                </a:cxn>
                <a:cxn ang="0">
                  <a:pos x="188" y="128"/>
                </a:cxn>
                <a:cxn ang="0">
                  <a:pos x="182" y="125"/>
                </a:cxn>
                <a:cxn ang="0">
                  <a:pos x="164" y="113"/>
                </a:cxn>
                <a:cxn ang="0">
                  <a:pos x="154" y="107"/>
                </a:cxn>
                <a:cxn ang="0">
                  <a:pos x="135" y="113"/>
                </a:cxn>
                <a:cxn ang="0">
                  <a:pos x="119" y="118"/>
                </a:cxn>
                <a:cxn ang="0">
                  <a:pos x="130" y="124"/>
                </a:cxn>
                <a:cxn ang="0">
                  <a:pos x="150" y="130"/>
                </a:cxn>
                <a:cxn ang="0">
                  <a:pos x="147" y="141"/>
                </a:cxn>
                <a:cxn ang="0">
                  <a:pos x="135" y="141"/>
                </a:cxn>
                <a:cxn ang="0">
                  <a:pos x="115" y="137"/>
                </a:cxn>
                <a:cxn ang="0">
                  <a:pos x="103" y="129"/>
                </a:cxn>
                <a:cxn ang="0">
                  <a:pos x="90" y="117"/>
                </a:cxn>
                <a:cxn ang="0">
                  <a:pos x="76" y="117"/>
                </a:cxn>
                <a:cxn ang="0">
                  <a:pos x="63" y="115"/>
                </a:cxn>
                <a:cxn ang="0">
                  <a:pos x="69" y="125"/>
                </a:cxn>
                <a:cxn ang="0">
                  <a:pos x="72" y="137"/>
                </a:cxn>
                <a:cxn ang="0">
                  <a:pos x="55" y="131"/>
                </a:cxn>
                <a:cxn ang="0">
                  <a:pos x="48" y="117"/>
                </a:cxn>
                <a:cxn ang="0">
                  <a:pos x="25" y="102"/>
                </a:cxn>
                <a:cxn ang="0">
                  <a:pos x="6" y="91"/>
                </a:cxn>
                <a:cxn ang="0">
                  <a:pos x="5" y="87"/>
                </a:cxn>
                <a:cxn ang="0">
                  <a:pos x="0" y="85"/>
                </a:cxn>
              </a:cxnLst>
              <a:rect l="0" t="0" r="r" b="b"/>
              <a:pathLst>
                <a:path w="297" h="144">
                  <a:moveTo>
                    <a:pt x="0" y="85"/>
                  </a:moveTo>
                  <a:lnTo>
                    <a:pt x="4" y="77"/>
                  </a:lnTo>
                  <a:lnTo>
                    <a:pt x="11" y="69"/>
                  </a:lnTo>
                  <a:lnTo>
                    <a:pt x="20" y="61"/>
                  </a:lnTo>
                  <a:lnTo>
                    <a:pt x="32" y="54"/>
                  </a:lnTo>
                  <a:lnTo>
                    <a:pt x="46" y="49"/>
                  </a:lnTo>
                  <a:lnTo>
                    <a:pt x="61" y="43"/>
                  </a:lnTo>
                  <a:lnTo>
                    <a:pt x="77" y="39"/>
                  </a:lnTo>
                  <a:lnTo>
                    <a:pt x="93" y="36"/>
                  </a:lnTo>
                  <a:lnTo>
                    <a:pt x="96" y="31"/>
                  </a:lnTo>
                  <a:lnTo>
                    <a:pt x="100" y="25"/>
                  </a:lnTo>
                  <a:lnTo>
                    <a:pt x="110" y="13"/>
                  </a:lnTo>
                  <a:lnTo>
                    <a:pt x="116" y="7"/>
                  </a:lnTo>
                  <a:lnTo>
                    <a:pt x="122" y="2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4" y="0"/>
                  </a:lnTo>
                  <a:lnTo>
                    <a:pt x="136" y="1"/>
                  </a:lnTo>
                  <a:lnTo>
                    <a:pt x="138" y="5"/>
                  </a:lnTo>
                  <a:lnTo>
                    <a:pt x="141" y="10"/>
                  </a:lnTo>
                  <a:lnTo>
                    <a:pt x="147" y="12"/>
                  </a:lnTo>
                  <a:lnTo>
                    <a:pt x="153" y="13"/>
                  </a:lnTo>
                  <a:lnTo>
                    <a:pt x="159" y="17"/>
                  </a:lnTo>
                  <a:lnTo>
                    <a:pt x="165" y="25"/>
                  </a:lnTo>
                  <a:lnTo>
                    <a:pt x="172" y="27"/>
                  </a:lnTo>
                  <a:lnTo>
                    <a:pt x="177" y="29"/>
                  </a:lnTo>
                  <a:lnTo>
                    <a:pt x="180" y="32"/>
                  </a:lnTo>
                  <a:lnTo>
                    <a:pt x="182" y="35"/>
                  </a:lnTo>
                  <a:lnTo>
                    <a:pt x="183" y="38"/>
                  </a:lnTo>
                  <a:lnTo>
                    <a:pt x="182" y="41"/>
                  </a:lnTo>
                  <a:lnTo>
                    <a:pt x="179" y="44"/>
                  </a:lnTo>
                  <a:lnTo>
                    <a:pt x="176" y="45"/>
                  </a:lnTo>
                  <a:lnTo>
                    <a:pt x="172" y="45"/>
                  </a:lnTo>
                  <a:lnTo>
                    <a:pt x="171" y="47"/>
                  </a:lnTo>
                  <a:lnTo>
                    <a:pt x="169" y="47"/>
                  </a:lnTo>
                  <a:lnTo>
                    <a:pt x="170" y="47"/>
                  </a:lnTo>
                  <a:lnTo>
                    <a:pt x="182" y="49"/>
                  </a:lnTo>
                  <a:lnTo>
                    <a:pt x="187" y="50"/>
                  </a:lnTo>
                  <a:lnTo>
                    <a:pt x="192" y="50"/>
                  </a:lnTo>
                  <a:lnTo>
                    <a:pt x="201" y="46"/>
                  </a:lnTo>
                  <a:lnTo>
                    <a:pt x="211" y="41"/>
                  </a:lnTo>
                  <a:lnTo>
                    <a:pt x="221" y="37"/>
                  </a:lnTo>
                  <a:lnTo>
                    <a:pt x="232" y="32"/>
                  </a:lnTo>
                  <a:lnTo>
                    <a:pt x="245" y="29"/>
                  </a:lnTo>
                  <a:lnTo>
                    <a:pt x="252" y="29"/>
                  </a:lnTo>
                  <a:lnTo>
                    <a:pt x="260" y="29"/>
                  </a:lnTo>
                  <a:lnTo>
                    <a:pt x="268" y="31"/>
                  </a:lnTo>
                  <a:lnTo>
                    <a:pt x="277" y="33"/>
                  </a:lnTo>
                  <a:lnTo>
                    <a:pt x="286" y="35"/>
                  </a:lnTo>
                  <a:lnTo>
                    <a:pt x="296" y="40"/>
                  </a:lnTo>
                  <a:lnTo>
                    <a:pt x="296" y="42"/>
                  </a:lnTo>
                  <a:lnTo>
                    <a:pt x="296" y="45"/>
                  </a:lnTo>
                  <a:lnTo>
                    <a:pt x="292" y="46"/>
                  </a:lnTo>
                  <a:lnTo>
                    <a:pt x="288" y="47"/>
                  </a:lnTo>
                  <a:lnTo>
                    <a:pt x="288" y="50"/>
                  </a:lnTo>
                  <a:lnTo>
                    <a:pt x="287" y="53"/>
                  </a:lnTo>
                  <a:lnTo>
                    <a:pt x="286" y="55"/>
                  </a:lnTo>
                  <a:lnTo>
                    <a:pt x="283" y="56"/>
                  </a:lnTo>
                  <a:lnTo>
                    <a:pt x="282" y="58"/>
                  </a:lnTo>
                  <a:lnTo>
                    <a:pt x="281" y="60"/>
                  </a:lnTo>
                  <a:lnTo>
                    <a:pt x="279" y="61"/>
                  </a:lnTo>
                  <a:lnTo>
                    <a:pt x="279" y="65"/>
                  </a:lnTo>
                  <a:lnTo>
                    <a:pt x="279" y="68"/>
                  </a:lnTo>
                  <a:lnTo>
                    <a:pt x="278" y="70"/>
                  </a:lnTo>
                  <a:lnTo>
                    <a:pt x="276" y="71"/>
                  </a:lnTo>
                  <a:lnTo>
                    <a:pt x="269" y="71"/>
                  </a:lnTo>
                  <a:lnTo>
                    <a:pt x="264" y="72"/>
                  </a:lnTo>
                  <a:lnTo>
                    <a:pt x="261" y="73"/>
                  </a:lnTo>
                  <a:lnTo>
                    <a:pt x="259" y="74"/>
                  </a:lnTo>
                  <a:lnTo>
                    <a:pt x="264" y="77"/>
                  </a:lnTo>
                  <a:lnTo>
                    <a:pt x="269" y="81"/>
                  </a:lnTo>
                  <a:lnTo>
                    <a:pt x="276" y="89"/>
                  </a:lnTo>
                  <a:lnTo>
                    <a:pt x="281" y="100"/>
                  </a:lnTo>
                  <a:lnTo>
                    <a:pt x="288" y="106"/>
                  </a:lnTo>
                  <a:lnTo>
                    <a:pt x="292" y="111"/>
                  </a:lnTo>
                  <a:lnTo>
                    <a:pt x="292" y="116"/>
                  </a:lnTo>
                  <a:lnTo>
                    <a:pt x="292" y="118"/>
                  </a:lnTo>
                  <a:lnTo>
                    <a:pt x="290" y="119"/>
                  </a:lnTo>
                  <a:lnTo>
                    <a:pt x="285" y="120"/>
                  </a:lnTo>
                  <a:lnTo>
                    <a:pt x="280" y="120"/>
                  </a:lnTo>
                  <a:lnTo>
                    <a:pt x="273" y="119"/>
                  </a:lnTo>
                  <a:lnTo>
                    <a:pt x="267" y="117"/>
                  </a:lnTo>
                  <a:lnTo>
                    <a:pt x="252" y="112"/>
                  </a:lnTo>
                  <a:lnTo>
                    <a:pt x="236" y="105"/>
                  </a:lnTo>
                  <a:lnTo>
                    <a:pt x="230" y="98"/>
                  </a:lnTo>
                  <a:lnTo>
                    <a:pt x="223" y="93"/>
                  </a:lnTo>
                  <a:lnTo>
                    <a:pt x="217" y="88"/>
                  </a:lnTo>
                  <a:lnTo>
                    <a:pt x="212" y="84"/>
                  </a:lnTo>
                  <a:lnTo>
                    <a:pt x="207" y="81"/>
                  </a:lnTo>
                  <a:lnTo>
                    <a:pt x="204" y="80"/>
                  </a:lnTo>
                  <a:lnTo>
                    <a:pt x="200" y="78"/>
                  </a:lnTo>
                  <a:lnTo>
                    <a:pt x="198" y="78"/>
                  </a:lnTo>
                  <a:lnTo>
                    <a:pt x="184" y="86"/>
                  </a:lnTo>
                  <a:lnTo>
                    <a:pt x="171" y="95"/>
                  </a:lnTo>
                  <a:lnTo>
                    <a:pt x="172" y="97"/>
                  </a:lnTo>
                  <a:lnTo>
                    <a:pt x="176" y="98"/>
                  </a:lnTo>
                  <a:lnTo>
                    <a:pt x="183" y="101"/>
                  </a:lnTo>
                  <a:lnTo>
                    <a:pt x="192" y="104"/>
                  </a:lnTo>
                  <a:lnTo>
                    <a:pt x="201" y="108"/>
                  </a:lnTo>
                  <a:lnTo>
                    <a:pt x="202" y="110"/>
                  </a:lnTo>
                  <a:lnTo>
                    <a:pt x="201" y="113"/>
                  </a:lnTo>
                  <a:lnTo>
                    <a:pt x="196" y="118"/>
                  </a:lnTo>
                  <a:lnTo>
                    <a:pt x="196" y="122"/>
                  </a:lnTo>
                  <a:lnTo>
                    <a:pt x="196" y="125"/>
                  </a:lnTo>
                  <a:lnTo>
                    <a:pt x="195" y="127"/>
                  </a:lnTo>
                  <a:lnTo>
                    <a:pt x="193" y="128"/>
                  </a:lnTo>
                  <a:lnTo>
                    <a:pt x="190" y="129"/>
                  </a:lnTo>
                  <a:lnTo>
                    <a:pt x="188" y="128"/>
                  </a:lnTo>
                  <a:lnTo>
                    <a:pt x="187" y="129"/>
                  </a:lnTo>
                  <a:lnTo>
                    <a:pt x="185" y="128"/>
                  </a:lnTo>
                  <a:lnTo>
                    <a:pt x="182" y="125"/>
                  </a:lnTo>
                  <a:lnTo>
                    <a:pt x="176" y="121"/>
                  </a:lnTo>
                  <a:lnTo>
                    <a:pt x="171" y="117"/>
                  </a:lnTo>
                  <a:lnTo>
                    <a:pt x="164" y="113"/>
                  </a:lnTo>
                  <a:lnTo>
                    <a:pt x="159" y="110"/>
                  </a:lnTo>
                  <a:lnTo>
                    <a:pt x="156" y="108"/>
                  </a:lnTo>
                  <a:lnTo>
                    <a:pt x="154" y="107"/>
                  </a:lnTo>
                  <a:lnTo>
                    <a:pt x="153" y="107"/>
                  </a:lnTo>
                  <a:lnTo>
                    <a:pt x="144" y="110"/>
                  </a:lnTo>
                  <a:lnTo>
                    <a:pt x="135" y="113"/>
                  </a:lnTo>
                  <a:lnTo>
                    <a:pt x="125" y="114"/>
                  </a:lnTo>
                  <a:lnTo>
                    <a:pt x="118" y="115"/>
                  </a:lnTo>
                  <a:lnTo>
                    <a:pt x="119" y="118"/>
                  </a:lnTo>
                  <a:lnTo>
                    <a:pt x="121" y="120"/>
                  </a:lnTo>
                  <a:lnTo>
                    <a:pt x="125" y="121"/>
                  </a:lnTo>
                  <a:lnTo>
                    <a:pt x="130" y="124"/>
                  </a:lnTo>
                  <a:lnTo>
                    <a:pt x="141" y="127"/>
                  </a:lnTo>
                  <a:lnTo>
                    <a:pt x="146" y="129"/>
                  </a:lnTo>
                  <a:lnTo>
                    <a:pt x="150" y="130"/>
                  </a:lnTo>
                  <a:lnTo>
                    <a:pt x="148" y="135"/>
                  </a:lnTo>
                  <a:lnTo>
                    <a:pt x="148" y="139"/>
                  </a:lnTo>
                  <a:lnTo>
                    <a:pt x="147" y="141"/>
                  </a:lnTo>
                  <a:lnTo>
                    <a:pt x="144" y="143"/>
                  </a:lnTo>
                  <a:lnTo>
                    <a:pt x="140" y="143"/>
                  </a:lnTo>
                  <a:lnTo>
                    <a:pt x="135" y="141"/>
                  </a:lnTo>
                  <a:lnTo>
                    <a:pt x="128" y="139"/>
                  </a:lnTo>
                  <a:lnTo>
                    <a:pt x="120" y="134"/>
                  </a:lnTo>
                  <a:lnTo>
                    <a:pt x="115" y="137"/>
                  </a:lnTo>
                  <a:lnTo>
                    <a:pt x="111" y="137"/>
                  </a:lnTo>
                  <a:lnTo>
                    <a:pt x="108" y="133"/>
                  </a:lnTo>
                  <a:lnTo>
                    <a:pt x="103" y="129"/>
                  </a:lnTo>
                  <a:lnTo>
                    <a:pt x="96" y="121"/>
                  </a:lnTo>
                  <a:lnTo>
                    <a:pt x="92" y="118"/>
                  </a:lnTo>
                  <a:lnTo>
                    <a:pt x="90" y="117"/>
                  </a:lnTo>
                  <a:lnTo>
                    <a:pt x="87" y="118"/>
                  </a:lnTo>
                  <a:lnTo>
                    <a:pt x="84" y="118"/>
                  </a:lnTo>
                  <a:lnTo>
                    <a:pt x="76" y="117"/>
                  </a:lnTo>
                  <a:lnTo>
                    <a:pt x="69" y="115"/>
                  </a:lnTo>
                  <a:lnTo>
                    <a:pt x="63" y="114"/>
                  </a:lnTo>
                  <a:lnTo>
                    <a:pt x="63" y="115"/>
                  </a:lnTo>
                  <a:lnTo>
                    <a:pt x="64" y="117"/>
                  </a:lnTo>
                  <a:lnTo>
                    <a:pt x="66" y="121"/>
                  </a:lnTo>
                  <a:lnTo>
                    <a:pt x="69" y="125"/>
                  </a:lnTo>
                  <a:lnTo>
                    <a:pt x="71" y="129"/>
                  </a:lnTo>
                  <a:lnTo>
                    <a:pt x="72" y="133"/>
                  </a:lnTo>
                  <a:lnTo>
                    <a:pt x="72" y="137"/>
                  </a:lnTo>
                  <a:lnTo>
                    <a:pt x="69" y="140"/>
                  </a:lnTo>
                  <a:lnTo>
                    <a:pt x="60" y="133"/>
                  </a:lnTo>
                  <a:lnTo>
                    <a:pt x="55" y="131"/>
                  </a:lnTo>
                  <a:lnTo>
                    <a:pt x="48" y="129"/>
                  </a:lnTo>
                  <a:lnTo>
                    <a:pt x="48" y="122"/>
                  </a:lnTo>
                  <a:lnTo>
                    <a:pt x="48" y="117"/>
                  </a:lnTo>
                  <a:lnTo>
                    <a:pt x="46" y="112"/>
                  </a:lnTo>
                  <a:lnTo>
                    <a:pt x="44" y="110"/>
                  </a:lnTo>
                  <a:lnTo>
                    <a:pt x="25" y="102"/>
                  </a:lnTo>
                  <a:lnTo>
                    <a:pt x="16" y="98"/>
                  </a:lnTo>
                  <a:lnTo>
                    <a:pt x="6" y="93"/>
                  </a:lnTo>
                  <a:lnTo>
                    <a:pt x="6" y="91"/>
                  </a:lnTo>
                  <a:lnTo>
                    <a:pt x="7" y="89"/>
                  </a:lnTo>
                  <a:lnTo>
                    <a:pt x="9" y="88"/>
                  </a:lnTo>
                  <a:lnTo>
                    <a:pt x="5" y="87"/>
                  </a:lnTo>
                  <a:lnTo>
                    <a:pt x="3" y="87"/>
                  </a:lnTo>
                  <a:lnTo>
                    <a:pt x="1" y="8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5842" cap="flat">
              <a:solidFill>
                <a:srgbClr val="6666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4" name="Freeform 72"/>
            <p:cNvSpPr>
              <a:spLocks/>
            </p:cNvSpPr>
            <p:nvPr/>
          </p:nvSpPr>
          <p:spPr bwMode="auto">
            <a:xfrm>
              <a:off x="4269" y="3993"/>
              <a:ext cx="169" cy="40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3" y="12"/>
                </a:cxn>
                <a:cxn ang="0">
                  <a:pos x="135" y="24"/>
                </a:cxn>
                <a:cxn ang="0">
                  <a:pos x="126" y="29"/>
                </a:cxn>
                <a:cxn ang="0">
                  <a:pos x="116" y="33"/>
                </a:cxn>
                <a:cxn ang="0">
                  <a:pos x="105" y="36"/>
                </a:cxn>
                <a:cxn ang="0">
                  <a:pos x="95" y="38"/>
                </a:cxn>
                <a:cxn ang="0">
                  <a:pos x="83" y="39"/>
                </a:cxn>
                <a:cxn ang="0">
                  <a:pos x="71" y="39"/>
                </a:cxn>
                <a:cxn ang="0">
                  <a:pos x="44" y="38"/>
                </a:cxn>
                <a:cxn ang="0">
                  <a:pos x="31" y="36"/>
                </a:cxn>
                <a:cxn ang="0">
                  <a:pos x="19" y="34"/>
                </a:cxn>
                <a:cxn ang="0">
                  <a:pos x="8" y="30"/>
                </a:cxn>
                <a:cxn ang="0">
                  <a:pos x="0" y="25"/>
                </a:cxn>
                <a:cxn ang="0">
                  <a:pos x="20" y="23"/>
                </a:cxn>
                <a:cxn ang="0">
                  <a:pos x="42" y="20"/>
                </a:cxn>
                <a:cxn ang="0">
                  <a:pos x="89" y="12"/>
                </a:cxn>
                <a:cxn ang="0">
                  <a:pos x="111" y="8"/>
                </a:cxn>
                <a:cxn ang="0">
                  <a:pos x="133" y="4"/>
                </a:cxn>
                <a:cxn ang="0">
                  <a:pos x="152" y="1"/>
                </a:cxn>
                <a:cxn ang="0">
                  <a:pos x="160" y="0"/>
                </a:cxn>
                <a:cxn ang="0">
                  <a:pos x="168" y="0"/>
                </a:cxn>
              </a:cxnLst>
              <a:rect l="0" t="0" r="r" b="b"/>
              <a:pathLst>
                <a:path w="169" h="40">
                  <a:moveTo>
                    <a:pt x="168" y="0"/>
                  </a:moveTo>
                  <a:lnTo>
                    <a:pt x="153" y="12"/>
                  </a:lnTo>
                  <a:lnTo>
                    <a:pt x="135" y="24"/>
                  </a:lnTo>
                  <a:lnTo>
                    <a:pt x="126" y="29"/>
                  </a:lnTo>
                  <a:lnTo>
                    <a:pt x="116" y="33"/>
                  </a:lnTo>
                  <a:lnTo>
                    <a:pt x="105" y="36"/>
                  </a:lnTo>
                  <a:lnTo>
                    <a:pt x="95" y="38"/>
                  </a:lnTo>
                  <a:lnTo>
                    <a:pt x="83" y="39"/>
                  </a:lnTo>
                  <a:lnTo>
                    <a:pt x="71" y="39"/>
                  </a:lnTo>
                  <a:lnTo>
                    <a:pt x="44" y="38"/>
                  </a:lnTo>
                  <a:lnTo>
                    <a:pt x="31" y="36"/>
                  </a:lnTo>
                  <a:lnTo>
                    <a:pt x="19" y="34"/>
                  </a:lnTo>
                  <a:lnTo>
                    <a:pt x="8" y="30"/>
                  </a:lnTo>
                  <a:lnTo>
                    <a:pt x="0" y="25"/>
                  </a:lnTo>
                  <a:lnTo>
                    <a:pt x="20" y="23"/>
                  </a:lnTo>
                  <a:lnTo>
                    <a:pt x="42" y="20"/>
                  </a:lnTo>
                  <a:lnTo>
                    <a:pt x="89" y="12"/>
                  </a:lnTo>
                  <a:lnTo>
                    <a:pt x="111" y="8"/>
                  </a:lnTo>
                  <a:lnTo>
                    <a:pt x="133" y="4"/>
                  </a:lnTo>
                  <a:lnTo>
                    <a:pt x="152" y="1"/>
                  </a:lnTo>
                  <a:lnTo>
                    <a:pt x="160" y="0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FFDE66"/>
            </a:solidFill>
            <a:ln w="0" cap="flat">
              <a:solidFill>
                <a:srgbClr val="FFDE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5" name="Freeform 73"/>
            <p:cNvSpPr>
              <a:spLocks/>
            </p:cNvSpPr>
            <p:nvPr/>
          </p:nvSpPr>
          <p:spPr bwMode="auto">
            <a:xfrm>
              <a:off x="4268" y="3993"/>
              <a:ext cx="171" cy="42"/>
            </a:xfrm>
            <a:custGeom>
              <a:avLst/>
              <a:gdLst/>
              <a:ahLst/>
              <a:cxnLst>
                <a:cxn ang="0">
                  <a:pos x="153" y="11"/>
                </a:cxn>
                <a:cxn ang="0">
                  <a:pos x="136" y="23"/>
                </a:cxn>
                <a:cxn ang="0">
                  <a:pos x="127" y="29"/>
                </a:cxn>
                <a:cxn ang="0">
                  <a:pos x="117" y="33"/>
                </a:cxn>
                <a:cxn ang="0">
                  <a:pos x="107" y="37"/>
                </a:cxn>
                <a:cxn ang="0">
                  <a:pos x="96" y="38"/>
                </a:cxn>
                <a:cxn ang="0">
                  <a:pos x="80" y="40"/>
                </a:cxn>
                <a:cxn ang="0">
                  <a:pos x="71" y="41"/>
                </a:cxn>
                <a:cxn ang="0">
                  <a:pos x="62" y="41"/>
                </a:cxn>
                <a:cxn ang="0">
                  <a:pos x="45" y="39"/>
                </a:cxn>
                <a:cxn ang="0">
                  <a:pos x="30" y="36"/>
                </a:cxn>
                <a:cxn ang="0">
                  <a:pos x="15" y="31"/>
                </a:cxn>
                <a:cxn ang="0">
                  <a:pos x="0" y="25"/>
                </a:cxn>
                <a:cxn ang="0">
                  <a:pos x="9" y="27"/>
                </a:cxn>
                <a:cxn ang="0">
                  <a:pos x="19" y="28"/>
                </a:cxn>
                <a:cxn ang="0">
                  <a:pos x="30" y="29"/>
                </a:cxn>
                <a:cxn ang="0">
                  <a:pos x="41" y="29"/>
                </a:cxn>
                <a:cxn ang="0">
                  <a:pos x="65" y="27"/>
                </a:cxn>
                <a:cxn ang="0">
                  <a:pos x="89" y="24"/>
                </a:cxn>
                <a:cxn ang="0">
                  <a:pos x="113" y="19"/>
                </a:cxn>
                <a:cxn ang="0">
                  <a:pos x="135" y="13"/>
                </a:cxn>
                <a:cxn ang="0">
                  <a:pos x="155" y="7"/>
                </a:cxn>
                <a:cxn ang="0">
                  <a:pos x="163" y="4"/>
                </a:cxn>
                <a:cxn ang="0">
                  <a:pos x="170" y="0"/>
                </a:cxn>
                <a:cxn ang="0">
                  <a:pos x="153" y="11"/>
                </a:cxn>
              </a:cxnLst>
              <a:rect l="0" t="0" r="r" b="b"/>
              <a:pathLst>
                <a:path w="171" h="42">
                  <a:moveTo>
                    <a:pt x="153" y="11"/>
                  </a:moveTo>
                  <a:lnTo>
                    <a:pt x="136" y="23"/>
                  </a:lnTo>
                  <a:lnTo>
                    <a:pt x="127" y="29"/>
                  </a:lnTo>
                  <a:lnTo>
                    <a:pt x="117" y="33"/>
                  </a:lnTo>
                  <a:lnTo>
                    <a:pt x="107" y="37"/>
                  </a:lnTo>
                  <a:lnTo>
                    <a:pt x="96" y="38"/>
                  </a:lnTo>
                  <a:lnTo>
                    <a:pt x="80" y="40"/>
                  </a:lnTo>
                  <a:lnTo>
                    <a:pt x="71" y="41"/>
                  </a:lnTo>
                  <a:lnTo>
                    <a:pt x="62" y="41"/>
                  </a:lnTo>
                  <a:lnTo>
                    <a:pt x="45" y="39"/>
                  </a:lnTo>
                  <a:lnTo>
                    <a:pt x="30" y="36"/>
                  </a:lnTo>
                  <a:lnTo>
                    <a:pt x="15" y="31"/>
                  </a:lnTo>
                  <a:lnTo>
                    <a:pt x="0" y="25"/>
                  </a:lnTo>
                  <a:lnTo>
                    <a:pt x="9" y="27"/>
                  </a:lnTo>
                  <a:lnTo>
                    <a:pt x="19" y="28"/>
                  </a:lnTo>
                  <a:lnTo>
                    <a:pt x="30" y="29"/>
                  </a:lnTo>
                  <a:lnTo>
                    <a:pt x="41" y="29"/>
                  </a:lnTo>
                  <a:lnTo>
                    <a:pt x="65" y="27"/>
                  </a:lnTo>
                  <a:lnTo>
                    <a:pt x="89" y="24"/>
                  </a:lnTo>
                  <a:lnTo>
                    <a:pt x="113" y="19"/>
                  </a:lnTo>
                  <a:lnTo>
                    <a:pt x="135" y="13"/>
                  </a:lnTo>
                  <a:lnTo>
                    <a:pt x="155" y="7"/>
                  </a:lnTo>
                  <a:lnTo>
                    <a:pt x="163" y="4"/>
                  </a:lnTo>
                  <a:lnTo>
                    <a:pt x="170" y="0"/>
                  </a:lnTo>
                  <a:lnTo>
                    <a:pt x="153" y="11"/>
                  </a:lnTo>
                  <a:close/>
                </a:path>
              </a:pathLst>
            </a:custGeom>
            <a:solidFill>
              <a:srgbClr val="F3D266"/>
            </a:solidFill>
            <a:ln w="0" cap="flat">
              <a:solidFill>
                <a:srgbClr val="F3D2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6" name="Freeform 74"/>
            <p:cNvSpPr>
              <a:spLocks/>
            </p:cNvSpPr>
            <p:nvPr/>
          </p:nvSpPr>
          <p:spPr bwMode="auto">
            <a:xfrm>
              <a:off x="4262" y="3987"/>
              <a:ext cx="38" cy="28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31" y="24"/>
                </a:cxn>
                <a:cxn ang="0">
                  <a:pos x="25" y="25"/>
                </a:cxn>
                <a:cxn ang="0">
                  <a:pos x="14" y="27"/>
                </a:cxn>
                <a:cxn ang="0">
                  <a:pos x="9" y="26"/>
                </a:cxn>
                <a:cxn ang="0">
                  <a:pos x="4" y="26"/>
                </a:cxn>
                <a:cxn ang="0">
                  <a:pos x="1" y="26"/>
                </a:cxn>
                <a:cxn ang="0">
                  <a:pos x="0" y="26"/>
                </a:cxn>
                <a:cxn ang="0">
                  <a:pos x="9" y="19"/>
                </a:cxn>
                <a:cxn ang="0">
                  <a:pos x="16" y="12"/>
                </a:cxn>
                <a:cxn ang="0">
                  <a:pos x="21" y="5"/>
                </a:cxn>
                <a:cxn ang="0">
                  <a:pos x="25" y="0"/>
                </a:cxn>
                <a:cxn ang="0">
                  <a:pos x="29" y="2"/>
                </a:cxn>
                <a:cxn ang="0">
                  <a:pos x="32" y="4"/>
                </a:cxn>
                <a:cxn ang="0">
                  <a:pos x="34" y="9"/>
                </a:cxn>
                <a:cxn ang="0">
                  <a:pos x="36" y="15"/>
                </a:cxn>
                <a:cxn ang="0">
                  <a:pos x="37" y="21"/>
                </a:cxn>
              </a:cxnLst>
              <a:rect l="0" t="0" r="r" b="b"/>
              <a:pathLst>
                <a:path w="38" h="28">
                  <a:moveTo>
                    <a:pt x="37" y="21"/>
                  </a:moveTo>
                  <a:lnTo>
                    <a:pt x="31" y="24"/>
                  </a:lnTo>
                  <a:lnTo>
                    <a:pt x="25" y="25"/>
                  </a:lnTo>
                  <a:lnTo>
                    <a:pt x="14" y="27"/>
                  </a:lnTo>
                  <a:lnTo>
                    <a:pt x="9" y="26"/>
                  </a:lnTo>
                  <a:lnTo>
                    <a:pt x="4" y="26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9" y="19"/>
                  </a:lnTo>
                  <a:lnTo>
                    <a:pt x="16" y="12"/>
                  </a:lnTo>
                  <a:lnTo>
                    <a:pt x="21" y="5"/>
                  </a:lnTo>
                  <a:lnTo>
                    <a:pt x="25" y="0"/>
                  </a:lnTo>
                  <a:lnTo>
                    <a:pt x="29" y="2"/>
                  </a:lnTo>
                  <a:lnTo>
                    <a:pt x="32" y="4"/>
                  </a:lnTo>
                  <a:lnTo>
                    <a:pt x="34" y="9"/>
                  </a:lnTo>
                  <a:lnTo>
                    <a:pt x="36" y="15"/>
                  </a:lnTo>
                  <a:lnTo>
                    <a:pt x="37" y="21"/>
                  </a:lnTo>
                  <a:close/>
                </a:path>
              </a:pathLst>
            </a:custGeom>
            <a:solidFill>
              <a:srgbClr val="FFDE66"/>
            </a:solidFill>
            <a:ln w="0" cap="flat">
              <a:solidFill>
                <a:srgbClr val="FFDE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7" name="Freeform 75"/>
            <p:cNvSpPr>
              <a:spLocks/>
            </p:cNvSpPr>
            <p:nvPr/>
          </p:nvSpPr>
          <p:spPr bwMode="auto">
            <a:xfrm>
              <a:off x="4268" y="3988"/>
              <a:ext cx="32" cy="28"/>
            </a:xfrm>
            <a:custGeom>
              <a:avLst/>
              <a:gdLst/>
              <a:ahLst/>
              <a:cxnLst>
                <a:cxn ang="0">
                  <a:pos x="20" y="25"/>
                </a:cxn>
                <a:cxn ang="0">
                  <a:pos x="11" y="26"/>
                </a:cxn>
                <a:cxn ang="0">
                  <a:pos x="4" y="27"/>
                </a:cxn>
                <a:cxn ang="0">
                  <a:pos x="1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14" y="21"/>
                </a:cxn>
                <a:cxn ang="0">
                  <a:pos x="18" y="19"/>
                </a:cxn>
                <a:cxn ang="0">
                  <a:pos x="22" y="16"/>
                </a:cxn>
                <a:cxn ang="0">
                  <a:pos x="23" y="12"/>
                </a:cxn>
                <a:cxn ang="0">
                  <a:pos x="24" y="9"/>
                </a:cxn>
                <a:cxn ang="0">
                  <a:pos x="24" y="5"/>
                </a:cxn>
                <a:cxn ang="0">
                  <a:pos x="23" y="0"/>
                </a:cxn>
                <a:cxn ang="0">
                  <a:pos x="26" y="3"/>
                </a:cxn>
                <a:cxn ang="0">
                  <a:pos x="28" y="5"/>
                </a:cxn>
                <a:cxn ang="0">
                  <a:pos x="30" y="10"/>
                </a:cxn>
                <a:cxn ang="0">
                  <a:pos x="30" y="14"/>
                </a:cxn>
                <a:cxn ang="0">
                  <a:pos x="31" y="20"/>
                </a:cxn>
                <a:cxn ang="0">
                  <a:pos x="20" y="25"/>
                </a:cxn>
              </a:cxnLst>
              <a:rect l="0" t="0" r="r" b="b"/>
              <a:pathLst>
                <a:path w="32" h="28">
                  <a:moveTo>
                    <a:pt x="20" y="25"/>
                  </a:moveTo>
                  <a:lnTo>
                    <a:pt x="11" y="26"/>
                  </a:lnTo>
                  <a:lnTo>
                    <a:pt x="4" y="27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14" y="21"/>
                  </a:lnTo>
                  <a:lnTo>
                    <a:pt x="18" y="19"/>
                  </a:lnTo>
                  <a:lnTo>
                    <a:pt x="22" y="16"/>
                  </a:lnTo>
                  <a:lnTo>
                    <a:pt x="23" y="12"/>
                  </a:lnTo>
                  <a:lnTo>
                    <a:pt x="24" y="9"/>
                  </a:lnTo>
                  <a:lnTo>
                    <a:pt x="24" y="5"/>
                  </a:lnTo>
                  <a:lnTo>
                    <a:pt x="23" y="0"/>
                  </a:lnTo>
                  <a:lnTo>
                    <a:pt x="26" y="3"/>
                  </a:lnTo>
                  <a:lnTo>
                    <a:pt x="28" y="5"/>
                  </a:lnTo>
                  <a:lnTo>
                    <a:pt x="30" y="10"/>
                  </a:lnTo>
                  <a:lnTo>
                    <a:pt x="30" y="14"/>
                  </a:lnTo>
                  <a:lnTo>
                    <a:pt x="31" y="20"/>
                  </a:lnTo>
                  <a:lnTo>
                    <a:pt x="20" y="25"/>
                  </a:lnTo>
                  <a:close/>
                </a:path>
              </a:pathLst>
            </a:custGeom>
            <a:solidFill>
              <a:srgbClr val="EFCF66"/>
            </a:solidFill>
            <a:ln w="0" cap="flat">
              <a:solidFill>
                <a:srgbClr val="EFCF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8" name="Freeform 76"/>
            <p:cNvSpPr>
              <a:spLocks/>
            </p:cNvSpPr>
            <p:nvPr/>
          </p:nvSpPr>
          <p:spPr bwMode="auto">
            <a:xfrm>
              <a:off x="4269" y="3988"/>
              <a:ext cx="31" cy="28"/>
            </a:xfrm>
            <a:custGeom>
              <a:avLst/>
              <a:gdLst/>
              <a:ahLst/>
              <a:cxnLst>
                <a:cxn ang="0">
                  <a:pos x="30" y="20"/>
                </a:cxn>
                <a:cxn ang="0">
                  <a:pos x="20" y="25"/>
                </a:cxn>
                <a:cxn ang="0">
                  <a:pos x="10" y="26"/>
                </a:cxn>
                <a:cxn ang="0">
                  <a:pos x="4" y="27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15" y="22"/>
                </a:cxn>
                <a:cxn ang="0">
                  <a:pos x="20" y="19"/>
                </a:cxn>
                <a:cxn ang="0">
                  <a:pos x="23" y="16"/>
                </a:cxn>
                <a:cxn ang="0">
                  <a:pos x="25" y="13"/>
                </a:cxn>
                <a:cxn ang="0">
                  <a:pos x="25" y="9"/>
                </a:cxn>
                <a:cxn ang="0">
                  <a:pos x="24" y="5"/>
                </a:cxn>
                <a:cxn ang="0">
                  <a:pos x="23" y="0"/>
                </a:cxn>
                <a:cxn ang="0">
                  <a:pos x="25" y="3"/>
                </a:cxn>
                <a:cxn ang="0">
                  <a:pos x="27" y="5"/>
                </a:cxn>
                <a:cxn ang="0">
                  <a:pos x="29" y="9"/>
                </a:cxn>
                <a:cxn ang="0">
                  <a:pos x="29" y="14"/>
                </a:cxn>
                <a:cxn ang="0">
                  <a:pos x="30" y="20"/>
                </a:cxn>
              </a:cxnLst>
              <a:rect l="0" t="0" r="r" b="b"/>
              <a:pathLst>
                <a:path w="31" h="28">
                  <a:moveTo>
                    <a:pt x="30" y="20"/>
                  </a:moveTo>
                  <a:lnTo>
                    <a:pt x="20" y="25"/>
                  </a:lnTo>
                  <a:lnTo>
                    <a:pt x="10" y="26"/>
                  </a:lnTo>
                  <a:lnTo>
                    <a:pt x="4" y="27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15" y="22"/>
                  </a:lnTo>
                  <a:lnTo>
                    <a:pt x="20" y="19"/>
                  </a:lnTo>
                  <a:lnTo>
                    <a:pt x="23" y="16"/>
                  </a:lnTo>
                  <a:lnTo>
                    <a:pt x="25" y="13"/>
                  </a:lnTo>
                  <a:lnTo>
                    <a:pt x="25" y="9"/>
                  </a:lnTo>
                  <a:lnTo>
                    <a:pt x="24" y="5"/>
                  </a:lnTo>
                  <a:lnTo>
                    <a:pt x="23" y="0"/>
                  </a:lnTo>
                  <a:lnTo>
                    <a:pt x="25" y="3"/>
                  </a:lnTo>
                  <a:lnTo>
                    <a:pt x="27" y="5"/>
                  </a:lnTo>
                  <a:lnTo>
                    <a:pt x="29" y="9"/>
                  </a:lnTo>
                  <a:lnTo>
                    <a:pt x="29" y="14"/>
                  </a:lnTo>
                  <a:lnTo>
                    <a:pt x="30" y="20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9" name="Freeform 77"/>
            <p:cNvSpPr>
              <a:spLocks/>
            </p:cNvSpPr>
            <p:nvPr/>
          </p:nvSpPr>
          <p:spPr bwMode="auto">
            <a:xfrm>
              <a:off x="4441" y="3948"/>
              <a:ext cx="98" cy="19"/>
            </a:xfrm>
            <a:custGeom>
              <a:avLst/>
              <a:gdLst/>
              <a:ahLst/>
              <a:cxnLst>
                <a:cxn ang="0">
                  <a:pos x="96" y="8"/>
                </a:cxn>
                <a:cxn ang="0">
                  <a:pos x="97" y="10"/>
                </a:cxn>
                <a:cxn ang="0">
                  <a:pos x="97" y="12"/>
                </a:cxn>
                <a:cxn ang="0">
                  <a:pos x="96" y="13"/>
                </a:cxn>
                <a:cxn ang="0">
                  <a:pos x="94" y="14"/>
                </a:cxn>
                <a:cxn ang="0">
                  <a:pos x="88" y="11"/>
                </a:cxn>
                <a:cxn ang="0">
                  <a:pos x="79" y="8"/>
                </a:cxn>
                <a:cxn ang="0">
                  <a:pos x="68" y="7"/>
                </a:cxn>
                <a:cxn ang="0">
                  <a:pos x="55" y="7"/>
                </a:cxn>
                <a:cxn ang="0">
                  <a:pos x="42" y="8"/>
                </a:cxn>
                <a:cxn ang="0">
                  <a:pos x="28" y="10"/>
                </a:cxn>
                <a:cxn ang="0">
                  <a:pos x="14" y="13"/>
                </a:cxn>
                <a:cxn ang="0">
                  <a:pos x="0" y="18"/>
                </a:cxn>
                <a:cxn ang="0">
                  <a:pos x="9" y="12"/>
                </a:cxn>
                <a:cxn ang="0">
                  <a:pos x="17" y="8"/>
                </a:cxn>
                <a:cxn ang="0">
                  <a:pos x="25" y="4"/>
                </a:cxn>
                <a:cxn ang="0">
                  <a:pos x="33" y="2"/>
                </a:cxn>
                <a:cxn ang="0">
                  <a:pos x="48" y="0"/>
                </a:cxn>
                <a:cxn ang="0">
                  <a:pos x="62" y="0"/>
                </a:cxn>
                <a:cxn ang="0">
                  <a:pos x="73" y="1"/>
                </a:cxn>
                <a:cxn ang="0">
                  <a:pos x="83" y="4"/>
                </a:cxn>
                <a:cxn ang="0">
                  <a:pos x="91" y="6"/>
                </a:cxn>
                <a:cxn ang="0">
                  <a:pos x="96" y="8"/>
                </a:cxn>
              </a:cxnLst>
              <a:rect l="0" t="0" r="r" b="b"/>
              <a:pathLst>
                <a:path w="98" h="19">
                  <a:moveTo>
                    <a:pt x="96" y="8"/>
                  </a:moveTo>
                  <a:lnTo>
                    <a:pt x="97" y="10"/>
                  </a:lnTo>
                  <a:lnTo>
                    <a:pt x="97" y="12"/>
                  </a:lnTo>
                  <a:lnTo>
                    <a:pt x="96" y="13"/>
                  </a:lnTo>
                  <a:lnTo>
                    <a:pt x="94" y="14"/>
                  </a:lnTo>
                  <a:lnTo>
                    <a:pt x="88" y="11"/>
                  </a:lnTo>
                  <a:lnTo>
                    <a:pt x="79" y="8"/>
                  </a:lnTo>
                  <a:lnTo>
                    <a:pt x="68" y="7"/>
                  </a:lnTo>
                  <a:lnTo>
                    <a:pt x="55" y="7"/>
                  </a:lnTo>
                  <a:lnTo>
                    <a:pt x="42" y="8"/>
                  </a:lnTo>
                  <a:lnTo>
                    <a:pt x="28" y="10"/>
                  </a:lnTo>
                  <a:lnTo>
                    <a:pt x="14" y="13"/>
                  </a:lnTo>
                  <a:lnTo>
                    <a:pt x="0" y="18"/>
                  </a:lnTo>
                  <a:lnTo>
                    <a:pt x="9" y="12"/>
                  </a:lnTo>
                  <a:lnTo>
                    <a:pt x="17" y="8"/>
                  </a:lnTo>
                  <a:lnTo>
                    <a:pt x="25" y="4"/>
                  </a:lnTo>
                  <a:lnTo>
                    <a:pt x="33" y="2"/>
                  </a:lnTo>
                  <a:lnTo>
                    <a:pt x="48" y="0"/>
                  </a:lnTo>
                  <a:lnTo>
                    <a:pt x="62" y="0"/>
                  </a:lnTo>
                  <a:lnTo>
                    <a:pt x="73" y="1"/>
                  </a:lnTo>
                  <a:lnTo>
                    <a:pt x="83" y="4"/>
                  </a:lnTo>
                  <a:lnTo>
                    <a:pt x="91" y="6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0" name="Freeform 78"/>
            <p:cNvSpPr>
              <a:spLocks/>
            </p:cNvSpPr>
            <p:nvPr/>
          </p:nvSpPr>
          <p:spPr bwMode="auto">
            <a:xfrm>
              <a:off x="4443" y="3960"/>
              <a:ext cx="87" cy="13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6" y="6"/>
                </a:cxn>
                <a:cxn ang="0">
                  <a:pos x="86" y="9"/>
                </a:cxn>
                <a:cxn ang="0">
                  <a:pos x="85" y="10"/>
                </a:cxn>
                <a:cxn ang="0">
                  <a:pos x="83" y="12"/>
                </a:cxn>
                <a:cxn ang="0">
                  <a:pos x="77" y="9"/>
                </a:cxn>
                <a:cxn ang="0">
                  <a:pos x="69" y="7"/>
                </a:cxn>
                <a:cxn ang="0">
                  <a:pos x="60" y="6"/>
                </a:cxn>
                <a:cxn ang="0">
                  <a:pos x="50" y="6"/>
                </a:cxn>
                <a:cxn ang="0">
                  <a:pos x="39" y="6"/>
                </a:cxn>
                <a:cxn ang="0">
                  <a:pos x="27" y="8"/>
                </a:cxn>
                <a:cxn ang="0">
                  <a:pos x="13" y="10"/>
                </a:cxn>
                <a:cxn ang="0">
                  <a:pos x="0" y="12"/>
                </a:cxn>
                <a:cxn ang="0">
                  <a:pos x="14" y="6"/>
                </a:cxn>
                <a:cxn ang="0">
                  <a:pos x="27" y="2"/>
                </a:cxn>
                <a:cxn ang="0">
                  <a:pos x="40" y="0"/>
                </a:cxn>
                <a:cxn ang="0">
                  <a:pos x="52" y="0"/>
                </a:cxn>
                <a:cxn ang="0">
                  <a:pos x="63" y="0"/>
                </a:cxn>
                <a:cxn ang="0">
                  <a:pos x="73" y="1"/>
                </a:cxn>
                <a:cxn ang="0">
                  <a:pos x="80" y="3"/>
                </a:cxn>
                <a:cxn ang="0">
                  <a:pos x="85" y="4"/>
                </a:cxn>
              </a:cxnLst>
              <a:rect l="0" t="0" r="r" b="b"/>
              <a:pathLst>
                <a:path w="87" h="13">
                  <a:moveTo>
                    <a:pt x="85" y="4"/>
                  </a:moveTo>
                  <a:lnTo>
                    <a:pt x="86" y="6"/>
                  </a:lnTo>
                  <a:lnTo>
                    <a:pt x="86" y="9"/>
                  </a:lnTo>
                  <a:lnTo>
                    <a:pt x="85" y="10"/>
                  </a:lnTo>
                  <a:lnTo>
                    <a:pt x="83" y="12"/>
                  </a:lnTo>
                  <a:lnTo>
                    <a:pt x="77" y="9"/>
                  </a:lnTo>
                  <a:lnTo>
                    <a:pt x="69" y="7"/>
                  </a:lnTo>
                  <a:lnTo>
                    <a:pt x="60" y="6"/>
                  </a:lnTo>
                  <a:lnTo>
                    <a:pt x="50" y="6"/>
                  </a:lnTo>
                  <a:lnTo>
                    <a:pt x="39" y="6"/>
                  </a:lnTo>
                  <a:lnTo>
                    <a:pt x="27" y="8"/>
                  </a:lnTo>
                  <a:lnTo>
                    <a:pt x="13" y="10"/>
                  </a:lnTo>
                  <a:lnTo>
                    <a:pt x="0" y="12"/>
                  </a:lnTo>
                  <a:lnTo>
                    <a:pt x="14" y="6"/>
                  </a:lnTo>
                  <a:lnTo>
                    <a:pt x="27" y="2"/>
                  </a:lnTo>
                  <a:lnTo>
                    <a:pt x="40" y="0"/>
                  </a:lnTo>
                  <a:lnTo>
                    <a:pt x="52" y="0"/>
                  </a:lnTo>
                  <a:lnTo>
                    <a:pt x="63" y="0"/>
                  </a:lnTo>
                  <a:lnTo>
                    <a:pt x="73" y="1"/>
                  </a:lnTo>
                  <a:lnTo>
                    <a:pt x="80" y="3"/>
                  </a:lnTo>
                  <a:lnTo>
                    <a:pt x="85" y="4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1" name="Freeform 79"/>
            <p:cNvSpPr>
              <a:spLocks/>
            </p:cNvSpPr>
            <p:nvPr/>
          </p:nvSpPr>
          <p:spPr bwMode="auto">
            <a:xfrm>
              <a:off x="4446" y="3973"/>
              <a:ext cx="76" cy="16"/>
            </a:xfrm>
            <a:custGeom>
              <a:avLst/>
              <a:gdLst/>
              <a:ahLst/>
              <a:cxnLst>
                <a:cxn ang="0">
                  <a:pos x="74" y="4"/>
                </a:cxn>
                <a:cxn ang="0">
                  <a:pos x="75" y="7"/>
                </a:cxn>
                <a:cxn ang="0">
                  <a:pos x="75" y="10"/>
                </a:cxn>
                <a:cxn ang="0">
                  <a:pos x="74" y="13"/>
                </a:cxn>
                <a:cxn ang="0">
                  <a:pos x="72" y="15"/>
                </a:cxn>
                <a:cxn ang="0">
                  <a:pos x="66" y="12"/>
                </a:cxn>
                <a:cxn ang="0">
                  <a:pos x="60" y="10"/>
                </a:cxn>
                <a:cxn ang="0">
                  <a:pos x="52" y="8"/>
                </a:cxn>
                <a:cxn ang="0">
                  <a:pos x="43" y="6"/>
                </a:cxn>
                <a:cxn ang="0">
                  <a:pos x="34" y="5"/>
                </a:cxn>
                <a:cxn ang="0">
                  <a:pos x="23" y="5"/>
                </a:cxn>
                <a:cxn ang="0">
                  <a:pos x="12" y="5"/>
                </a:cxn>
                <a:cxn ang="0">
                  <a:pos x="0" y="5"/>
                </a:cxn>
                <a:cxn ang="0">
                  <a:pos x="13" y="2"/>
                </a:cxn>
                <a:cxn ang="0">
                  <a:pos x="25" y="1"/>
                </a:cxn>
                <a:cxn ang="0">
                  <a:pos x="36" y="0"/>
                </a:cxn>
                <a:cxn ang="0">
                  <a:pos x="47" y="0"/>
                </a:cxn>
                <a:cxn ang="0">
                  <a:pos x="56" y="1"/>
                </a:cxn>
                <a:cxn ang="0">
                  <a:pos x="63" y="1"/>
                </a:cxn>
                <a:cxn ang="0">
                  <a:pos x="70" y="3"/>
                </a:cxn>
                <a:cxn ang="0">
                  <a:pos x="74" y="4"/>
                </a:cxn>
              </a:cxnLst>
              <a:rect l="0" t="0" r="r" b="b"/>
              <a:pathLst>
                <a:path w="76" h="16">
                  <a:moveTo>
                    <a:pt x="74" y="4"/>
                  </a:moveTo>
                  <a:lnTo>
                    <a:pt x="75" y="7"/>
                  </a:lnTo>
                  <a:lnTo>
                    <a:pt x="75" y="10"/>
                  </a:lnTo>
                  <a:lnTo>
                    <a:pt x="74" y="13"/>
                  </a:lnTo>
                  <a:lnTo>
                    <a:pt x="72" y="15"/>
                  </a:lnTo>
                  <a:lnTo>
                    <a:pt x="66" y="12"/>
                  </a:lnTo>
                  <a:lnTo>
                    <a:pt x="60" y="10"/>
                  </a:lnTo>
                  <a:lnTo>
                    <a:pt x="52" y="8"/>
                  </a:lnTo>
                  <a:lnTo>
                    <a:pt x="43" y="6"/>
                  </a:lnTo>
                  <a:lnTo>
                    <a:pt x="34" y="5"/>
                  </a:lnTo>
                  <a:lnTo>
                    <a:pt x="23" y="5"/>
                  </a:lnTo>
                  <a:lnTo>
                    <a:pt x="12" y="5"/>
                  </a:lnTo>
                  <a:lnTo>
                    <a:pt x="0" y="5"/>
                  </a:lnTo>
                  <a:lnTo>
                    <a:pt x="13" y="2"/>
                  </a:lnTo>
                  <a:lnTo>
                    <a:pt x="25" y="1"/>
                  </a:lnTo>
                  <a:lnTo>
                    <a:pt x="36" y="0"/>
                  </a:lnTo>
                  <a:lnTo>
                    <a:pt x="47" y="0"/>
                  </a:lnTo>
                  <a:lnTo>
                    <a:pt x="56" y="1"/>
                  </a:lnTo>
                  <a:lnTo>
                    <a:pt x="63" y="1"/>
                  </a:lnTo>
                  <a:lnTo>
                    <a:pt x="70" y="3"/>
                  </a:lnTo>
                  <a:lnTo>
                    <a:pt x="74" y="4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2" name="Freeform 80"/>
            <p:cNvSpPr>
              <a:spLocks/>
            </p:cNvSpPr>
            <p:nvPr/>
          </p:nvSpPr>
          <p:spPr bwMode="auto">
            <a:xfrm>
              <a:off x="4444" y="3985"/>
              <a:ext cx="71" cy="18"/>
            </a:xfrm>
            <a:custGeom>
              <a:avLst/>
              <a:gdLst/>
              <a:ahLst/>
              <a:cxnLst>
                <a:cxn ang="0">
                  <a:pos x="55" y="6"/>
                </a:cxn>
                <a:cxn ang="0">
                  <a:pos x="58" y="9"/>
                </a:cxn>
                <a:cxn ang="0">
                  <a:pos x="63" y="11"/>
                </a:cxn>
                <a:cxn ang="0">
                  <a:pos x="68" y="14"/>
                </a:cxn>
                <a:cxn ang="0">
                  <a:pos x="69" y="15"/>
                </a:cxn>
                <a:cxn ang="0">
                  <a:pos x="70" y="17"/>
                </a:cxn>
                <a:cxn ang="0">
                  <a:pos x="63" y="14"/>
                </a:cxn>
                <a:cxn ang="0">
                  <a:pos x="56" y="12"/>
                </a:cxn>
                <a:cxn ang="0">
                  <a:pos x="39" y="8"/>
                </a:cxn>
                <a:cxn ang="0">
                  <a:pos x="20" y="4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21" y="1"/>
                </a:cxn>
                <a:cxn ang="0">
                  <a:pos x="29" y="1"/>
                </a:cxn>
                <a:cxn ang="0">
                  <a:pos x="36" y="2"/>
                </a:cxn>
                <a:cxn ang="0">
                  <a:pos x="47" y="4"/>
                </a:cxn>
                <a:cxn ang="0">
                  <a:pos x="55" y="6"/>
                </a:cxn>
              </a:cxnLst>
              <a:rect l="0" t="0" r="r" b="b"/>
              <a:pathLst>
                <a:path w="71" h="18">
                  <a:moveTo>
                    <a:pt x="55" y="6"/>
                  </a:moveTo>
                  <a:lnTo>
                    <a:pt x="58" y="9"/>
                  </a:lnTo>
                  <a:lnTo>
                    <a:pt x="63" y="11"/>
                  </a:lnTo>
                  <a:lnTo>
                    <a:pt x="68" y="14"/>
                  </a:lnTo>
                  <a:lnTo>
                    <a:pt x="69" y="15"/>
                  </a:lnTo>
                  <a:lnTo>
                    <a:pt x="70" y="17"/>
                  </a:lnTo>
                  <a:lnTo>
                    <a:pt x="63" y="14"/>
                  </a:lnTo>
                  <a:lnTo>
                    <a:pt x="56" y="12"/>
                  </a:lnTo>
                  <a:lnTo>
                    <a:pt x="39" y="8"/>
                  </a:lnTo>
                  <a:lnTo>
                    <a:pt x="20" y="4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1" y="1"/>
                  </a:lnTo>
                  <a:lnTo>
                    <a:pt x="29" y="1"/>
                  </a:lnTo>
                  <a:lnTo>
                    <a:pt x="36" y="2"/>
                  </a:lnTo>
                  <a:lnTo>
                    <a:pt x="47" y="4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3" name="Freeform 81"/>
            <p:cNvSpPr>
              <a:spLocks/>
            </p:cNvSpPr>
            <p:nvPr/>
          </p:nvSpPr>
          <p:spPr bwMode="auto">
            <a:xfrm>
              <a:off x="4446" y="3990"/>
              <a:ext cx="76" cy="28"/>
            </a:xfrm>
            <a:custGeom>
              <a:avLst/>
              <a:gdLst/>
              <a:ahLst/>
              <a:cxnLst>
                <a:cxn ang="0">
                  <a:pos x="72" y="18"/>
                </a:cxn>
                <a:cxn ang="0">
                  <a:pos x="74" y="23"/>
                </a:cxn>
                <a:cxn ang="0">
                  <a:pos x="75" y="27"/>
                </a:cxn>
                <a:cxn ang="0">
                  <a:pos x="68" y="23"/>
                </a:cxn>
                <a:cxn ang="0">
                  <a:pos x="60" y="20"/>
                </a:cxn>
                <a:cxn ang="0">
                  <a:pos x="42" y="14"/>
                </a:cxn>
                <a:cxn ang="0">
                  <a:pos x="22" y="6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23" y="2"/>
                </a:cxn>
                <a:cxn ang="0">
                  <a:pos x="34" y="5"/>
                </a:cxn>
                <a:cxn ang="0">
                  <a:pos x="44" y="8"/>
                </a:cxn>
                <a:cxn ang="0">
                  <a:pos x="53" y="11"/>
                </a:cxn>
                <a:cxn ang="0">
                  <a:pos x="61" y="14"/>
                </a:cxn>
                <a:cxn ang="0">
                  <a:pos x="67" y="17"/>
                </a:cxn>
                <a:cxn ang="0">
                  <a:pos x="72" y="18"/>
                </a:cxn>
              </a:cxnLst>
              <a:rect l="0" t="0" r="r" b="b"/>
              <a:pathLst>
                <a:path w="76" h="28">
                  <a:moveTo>
                    <a:pt x="72" y="18"/>
                  </a:moveTo>
                  <a:lnTo>
                    <a:pt x="74" y="23"/>
                  </a:lnTo>
                  <a:lnTo>
                    <a:pt x="75" y="27"/>
                  </a:lnTo>
                  <a:lnTo>
                    <a:pt x="68" y="23"/>
                  </a:lnTo>
                  <a:lnTo>
                    <a:pt x="60" y="20"/>
                  </a:lnTo>
                  <a:lnTo>
                    <a:pt x="42" y="14"/>
                  </a:lnTo>
                  <a:lnTo>
                    <a:pt x="22" y="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3" y="2"/>
                  </a:lnTo>
                  <a:lnTo>
                    <a:pt x="34" y="5"/>
                  </a:lnTo>
                  <a:lnTo>
                    <a:pt x="44" y="8"/>
                  </a:lnTo>
                  <a:lnTo>
                    <a:pt x="53" y="11"/>
                  </a:lnTo>
                  <a:lnTo>
                    <a:pt x="61" y="14"/>
                  </a:lnTo>
                  <a:lnTo>
                    <a:pt x="67" y="17"/>
                  </a:lnTo>
                  <a:lnTo>
                    <a:pt x="72" y="18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4" name="Freeform 82"/>
            <p:cNvSpPr>
              <a:spLocks/>
            </p:cNvSpPr>
            <p:nvPr/>
          </p:nvSpPr>
          <p:spPr bwMode="auto">
            <a:xfrm>
              <a:off x="4445" y="3995"/>
              <a:ext cx="90" cy="37"/>
            </a:xfrm>
            <a:custGeom>
              <a:avLst/>
              <a:gdLst/>
              <a:ahLst/>
              <a:cxnLst>
                <a:cxn ang="0">
                  <a:pos x="83" y="27"/>
                </a:cxn>
                <a:cxn ang="0">
                  <a:pos x="86" y="32"/>
                </a:cxn>
                <a:cxn ang="0">
                  <a:pos x="88" y="34"/>
                </a:cxn>
                <a:cxn ang="0">
                  <a:pos x="89" y="36"/>
                </a:cxn>
                <a:cxn ang="0">
                  <a:pos x="81" y="33"/>
                </a:cxn>
                <a:cxn ang="0">
                  <a:pos x="71" y="29"/>
                </a:cxn>
                <a:cxn ang="0">
                  <a:pos x="60" y="25"/>
                </a:cxn>
                <a:cxn ang="0">
                  <a:pos x="47" y="20"/>
                </a:cxn>
                <a:cxn ang="0">
                  <a:pos x="21" y="10"/>
                </a:cxn>
                <a:cxn ang="0">
                  <a:pos x="10" y="5"/>
                </a:cxn>
                <a:cxn ang="0">
                  <a:pos x="0" y="0"/>
                </a:cxn>
                <a:cxn ang="0">
                  <a:pos x="12" y="4"/>
                </a:cxn>
                <a:cxn ang="0">
                  <a:pos x="24" y="8"/>
                </a:cxn>
                <a:cxn ang="0">
                  <a:pos x="49" y="16"/>
                </a:cxn>
                <a:cxn ang="0">
                  <a:pos x="60" y="20"/>
                </a:cxn>
                <a:cxn ang="0">
                  <a:pos x="70" y="23"/>
                </a:cxn>
                <a:cxn ang="0">
                  <a:pos x="78" y="25"/>
                </a:cxn>
                <a:cxn ang="0">
                  <a:pos x="83" y="27"/>
                </a:cxn>
              </a:cxnLst>
              <a:rect l="0" t="0" r="r" b="b"/>
              <a:pathLst>
                <a:path w="90" h="37">
                  <a:moveTo>
                    <a:pt x="83" y="27"/>
                  </a:moveTo>
                  <a:lnTo>
                    <a:pt x="86" y="32"/>
                  </a:lnTo>
                  <a:lnTo>
                    <a:pt x="88" y="34"/>
                  </a:lnTo>
                  <a:lnTo>
                    <a:pt x="89" y="36"/>
                  </a:lnTo>
                  <a:lnTo>
                    <a:pt x="81" y="33"/>
                  </a:lnTo>
                  <a:lnTo>
                    <a:pt x="71" y="29"/>
                  </a:lnTo>
                  <a:lnTo>
                    <a:pt x="60" y="25"/>
                  </a:lnTo>
                  <a:lnTo>
                    <a:pt x="47" y="20"/>
                  </a:lnTo>
                  <a:lnTo>
                    <a:pt x="21" y="10"/>
                  </a:lnTo>
                  <a:lnTo>
                    <a:pt x="10" y="5"/>
                  </a:lnTo>
                  <a:lnTo>
                    <a:pt x="0" y="0"/>
                  </a:lnTo>
                  <a:lnTo>
                    <a:pt x="12" y="4"/>
                  </a:lnTo>
                  <a:lnTo>
                    <a:pt x="24" y="8"/>
                  </a:lnTo>
                  <a:lnTo>
                    <a:pt x="49" y="16"/>
                  </a:lnTo>
                  <a:lnTo>
                    <a:pt x="60" y="20"/>
                  </a:lnTo>
                  <a:lnTo>
                    <a:pt x="70" y="23"/>
                  </a:lnTo>
                  <a:lnTo>
                    <a:pt x="78" y="25"/>
                  </a:lnTo>
                  <a:lnTo>
                    <a:pt x="83" y="27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5" name="Freeform 83"/>
            <p:cNvSpPr>
              <a:spLocks/>
            </p:cNvSpPr>
            <p:nvPr/>
          </p:nvSpPr>
          <p:spPr bwMode="auto">
            <a:xfrm>
              <a:off x="4457" y="4003"/>
              <a:ext cx="77" cy="35"/>
            </a:xfrm>
            <a:custGeom>
              <a:avLst/>
              <a:gdLst/>
              <a:ahLst/>
              <a:cxnLst>
                <a:cxn ang="0">
                  <a:pos x="76" y="31"/>
                </a:cxn>
                <a:cxn ang="0">
                  <a:pos x="70" y="33"/>
                </a:cxn>
                <a:cxn ang="0">
                  <a:pos x="67" y="34"/>
                </a:cxn>
                <a:cxn ang="0">
                  <a:pos x="64" y="33"/>
                </a:cxn>
                <a:cxn ang="0">
                  <a:pos x="51" y="30"/>
                </a:cxn>
                <a:cxn ang="0">
                  <a:pos x="44" y="28"/>
                </a:cxn>
                <a:cxn ang="0">
                  <a:pos x="36" y="25"/>
                </a:cxn>
                <a:cxn ang="0">
                  <a:pos x="28" y="20"/>
                </a:cxn>
                <a:cxn ang="0">
                  <a:pos x="19" y="15"/>
                </a:cxn>
                <a:cxn ang="0">
                  <a:pos x="10" y="8"/>
                </a:cxn>
                <a:cxn ang="0">
                  <a:pos x="0" y="0"/>
                </a:cxn>
                <a:cxn ang="0">
                  <a:pos x="13" y="7"/>
                </a:cxn>
                <a:cxn ang="0">
                  <a:pos x="25" y="13"/>
                </a:cxn>
                <a:cxn ang="0">
                  <a:pos x="37" y="18"/>
                </a:cxn>
                <a:cxn ang="0">
                  <a:pos x="47" y="22"/>
                </a:cxn>
                <a:cxn ang="0">
                  <a:pos x="57" y="25"/>
                </a:cxn>
                <a:cxn ang="0">
                  <a:pos x="65" y="28"/>
                </a:cxn>
                <a:cxn ang="0">
                  <a:pos x="71" y="30"/>
                </a:cxn>
                <a:cxn ang="0">
                  <a:pos x="76" y="31"/>
                </a:cxn>
              </a:cxnLst>
              <a:rect l="0" t="0" r="r" b="b"/>
              <a:pathLst>
                <a:path w="77" h="35">
                  <a:moveTo>
                    <a:pt x="76" y="31"/>
                  </a:moveTo>
                  <a:lnTo>
                    <a:pt x="70" y="33"/>
                  </a:lnTo>
                  <a:lnTo>
                    <a:pt x="67" y="34"/>
                  </a:lnTo>
                  <a:lnTo>
                    <a:pt x="64" y="33"/>
                  </a:lnTo>
                  <a:lnTo>
                    <a:pt x="51" y="30"/>
                  </a:lnTo>
                  <a:lnTo>
                    <a:pt x="44" y="28"/>
                  </a:lnTo>
                  <a:lnTo>
                    <a:pt x="36" y="25"/>
                  </a:lnTo>
                  <a:lnTo>
                    <a:pt x="28" y="20"/>
                  </a:lnTo>
                  <a:lnTo>
                    <a:pt x="19" y="15"/>
                  </a:lnTo>
                  <a:lnTo>
                    <a:pt x="10" y="8"/>
                  </a:lnTo>
                  <a:lnTo>
                    <a:pt x="0" y="0"/>
                  </a:lnTo>
                  <a:lnTo>
                    <a:pt x="13" y="7"/>
                  </a:lnTo>
                  <a:lnTo>
                    <a:pt x="25" y="13"/>
                  </a:lnTo>
                  <a:lnTo>
                    <a:pt x="37" y="18"/>
                  </a:lnTo>
                  <a:lnTo>
                    <a:pt x="47" y="22"/>
                  </a:lnTo>
                  <a:lnTo>
                    <a:pt x="57" y="25"/>
                  </a:lnTo>
                  <a:lnTo>
                    <a:pt x="65" y="28"/>
                  </a:lnTo>
                  <a:lnTo>
                    <a:pt x="71" y="30"/>
                  </a:lnTo>
                  <a:lnTo>
                    <a:pt x="76" y="31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6" name="Freeform 84"/>
            <p:cNvSpPr>
              <a:spLocks/>
            </p:cNvSpPr>
            <p:nvPr/>
          </p:nvSpPr>
          <p:spPr bwMode="auto">
            <a:xfrm>
              <a:off x="4295" y="4025"/>
              <a:ext cx="19" cy="32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9"/>
                </a:cxn>
                <a:cxn ang="0">
                  <a:pos x="17" y="30"/>
                </a:cxn>
                <a:cxn ang="0">
                  <a:pos x="16" y="31"/>
                </a:cxn>
                <a:cxn ang="0">
                  <a:pos x="12" y="22"/>
                </a:cxn>
                <a:cxn ang="0">
                  <a:pos x="7" y="14"/>
                </a:cxn>
                <a:cxn ang="0">
                  <a:pos x="3" y="7"/>
                </a:cxn>
                <a:cxn ang="0">
                  <a:pos x="0" y="0"/>
                </a:cxn>
                <a:cxn ang="0">
                  <a:pos x="6" y="5"/>
                </a:cxn>
                <a:cxn ang="0">
                  <a:pos x="10" y="11"/>
                </a:cxn>
                <a:cxn ang="0">
                  <a:pos x="18" y="24"/>
                </a:cxn>
              </a:cxnLst>
              <a:rect l="0" t="0" r="r" b="b"/>
              <a:pathLst>
                <a:path w="19" h="32">
                  <a:moveTo>
                    <a:pt x="18" y="24"/>
                  </a:moveTo>
                  <a:lnTo>
                    <a:pt x="18" y="29"/>
                  </a:lnTo>
                  <a:lnTo>
                    <a:pt x="17" y="30"/>
                  </a:lnTo>
                  <a:lnTo>
                    <a:pt x="16" y="31"/>
                  </a:lnTo>
                  <a:lnTo>
                    <a:pt x="12" y="22"/>
                  </a:lnTo>
                  <a:lnTo>
                    <a:pt x="7" y="14"/>
                  </a:lnTo>
                  <a:lnTo>
                    <a:pt x="3" y="7"/>
                  </a:lnTo>
                  <a:lnTo>
                    <a:pt x="0" y="0"/>
                  </a:lnTo>
                  <a:lnTo>
                    <a:pt x="6" y="5"/>
                  </a:lnTo>
                  <a:lnTo>
                    <a:pt x="10" y="11"/>
                  </a:lnTo>
                  <a:lnTo>
                    <a:pt x="18" y="24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7" name="Freeform 85"/>
            <p:cNvSpPr>
              <a:spLocks/>
            </p:cNvSpPr>
            <p:nvPr/>
          </p:nvSpPr>
          <p:spPr bwMode="auto">
            <a:xfrm>
              <a:off x="4287" y="4023"/>
              <a:ext cx="14" cy="27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7" y="24"/>
                </a:cxn>
                <a:cxn ang="0">
                  <a:pos x="4" y="23"/>
                </a:cxn>
                <a:cxn ang="0">
                  <a:pos x="4" y="16"/>
                </a:cxn>
                <a:cxn ang="0">
                  <a:pos x="3" y="10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5" y="6"/>
                </a:cxn>
                <a:cxn ang="0">
                  <a:pos x="9" y="12"/>
                </a:cxn>
                <a:cxn ang="0">
                  <a:pos x="13" y="26"/>
                </a:cxn>
              </a:cxnLst>
              <a:rect l="0" t="0" r="r" b="b"/>
              <a:pathLst>
                <a:path w="14" h="27">
                  <a:moveTo>
                    <a:pt x="13" y="26"/>
                  </a:moveTo>
                  <a:lnTo>
                    <a:pt x="7" y="24"/>
                  </a:lnTo>
                  <a:lnTo>
                    <a:pt x="4" y="23"/>
                  </a:lnTo>
                  <a:lnTo>
                    <a:pt x="4" y="16"/>
                  </a:lnTo>
                  <a:lnTo>
                    <a:pt x="3" y="10"/>
                  </a:lnTo>
                  <a:lnTo>
                    <a:pt x="2" y="4"/>
                  </a:lnTo>
                  <a:lnTo>
                    <a:pt x="0" y="0"/>
                  </a:lnTo>
                  <a:lnTo>
                    <a:pt x="5" y="6"/>
                  </a:lnTo>
                  <a:lnTo>
                    <a:pt x="9" y="12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8" name="Freeform 86"/>
            <p:cNvSpPr>
              <a:spLocks/>
            </p:cNvSpPr>
            <p:nvPr/>
          </p:nvSpPr>
          <p:spPr bwMode="auto">
            <a:xfrm>
              <a:off x="4352" y="4030"/>
              <a:ext cx="40" cy="24"/>
            </a:xfrm>
            <a:custGeom>
              <a:avLst/>
              <a:gdLst/>
              <a:ahLst/>
              <a:cxnLst>
                <a:cxn ang="0">
                  <a:pos x="38" y="17"/>
                </a:cxn>
                <a:cxn ang="0">
                  <a:pos x="39" y="19"/>
                </a:cxn>
                <a:cxn ang="0">
                  <a:pos x="39" y="21"/>
                </a:cxn>
                <a:cxn ang="0">
                  <a:pos x="37" y="23"/>
                </a:cxn>
                <a:cxn ang="0">
                  <a:pos x="32" y="21"/>
                </a:cxn>
                <a:cxn ang="0">
                  <a:pos x="27" y="19"/>
                </a:cxn>
                <a:cxn ang="0">
                  <a:pos x="15" y="12"/>
                </a:cxn>
                <a:cxn ang="0">
                  <a:pos x="9" y="9"/>
                </a:cxn>
                <a:cxn ang="0">
                  <a:pos x="5" y="6"/>
                </a:cxn>
                <a:cxn ang="0">
                  <a:pos x="2" y="3"/>
                </a:cxn>
                <a:cxn ang="0">
                  <a:pos x="0" y="0"/>
                </a:cxn>
                <a:cxn ang="0">
                  <a:pos x="5" y="4"/>
                </a:cxn>
                <a:cxn ang="0">
                  <a:pos x="10" y="8"/>
                </a:cxn>
                <a:cxn ang="0">
                  <a:pos x="20" y="12"/>
                </a:cxn>
                <a:cxn ang="0">
                  <a:pos x="30" y="15"/>
                </a:cxn>
                <a:cxn ang="0">
                  <a:pos x="38" y="17"/>
                </a:cxn>
              </a:cxnLst>
              <a:rect l="0" t="0" r="r" b="b"/>
              <a:pathLst>
                <a:path w="40" h="24">
                  <a:moveTo>
                    <a:pt x="38" y="17"/>
                  </a:moveTo>
                  <a:lnTo>
                    <a:pt x="39" y="19"/>
                  </a:lnTo>
                  <a:lnTo>
                    <a:pt x="39" y="21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7" y="19"/>
                  </a:lnTo>
                  <a:lnTo>
                    <a:pt x="15" y="12"/>
                  </a:lnTo>
                  <a:lnTo>
                    <a:pt x="9" y="9"/>
                  </a:lnTo>
                  <a:lnTo>
                    <a:pt x="5" y="6"/>
                  </a:lnTo>
                  <a:lnTo>
                    <a:pt x="2" y="3"/>
                  </a:lnTo>
                  <a:lnTo>
                    <a:pt x="0" y="0"/>
                  </a:lnTo>
                  <a:lnTo>
                    <a:pt x="5" y="4"/>
                  </a:lnTo>
                  <a:lnTo>
                    <a:pt x="10" y="8"/>
                  </a:lnTo>
                  <a:lnTo>
                    <a:pt x="20" y="12"/>
                  </a:lnTo>
                  <a:lnTo>
                    <a:pt x="30" y="15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9" name="Freeform 87"/>
            <p:cNvSpPr>
              <a:spLocks/>
            </p:cNvSpPr>
            <p:nvPr/>
          </p:nvSpPr>
          <p:spPr bwMode="auto">
            <a:xfrm>
              <a:off x="4351" y="4035"/>
              <a:ext cx="40" cy="26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8" y="22"/>
                </a:cxn>
                <a:cxn ang="0">
                  <a:pos x="37" y="24"/>
                </a:cxn>
                <a:cxn ang="0">
                  <a:pos x="31" y="25"/>
                </a:cxn>
                <a:cxn ang="0">
                  <a:pos x="21" y="21"/>
                </a:cxn>
                <a:cxn ang="0">
                  <a:pos x="12" y="15"/>
                </a:cxn>
                <a:cxn ang="0">
                  <a:pos x="4" y="8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4" y="5"/>
                </a:cxn>
                <a:cxn ang="0">
                  <a:pos x="9" y="9"/>
                </a:cxn>
                <a:cxn ang="0">
                  <a:pos x="20" y="15"/>
                </a:cxn>
                <a:cxn ang="0">
                  <a:pos x="30" y="19"/>
                </a:cxn>
                <a:cxn ang="0">
                  <a:pos x="35" y="20"/>
                </a:cxn>
                <a:cxn ang="0">
                  <a:pos x="39" y="20"/>
                </a:cxn>
              </a:cxnLst>
              <a:rect l="0" t="0" r="r" b="b"/>
              <a:pathLst>
                <a:path w="40" h="26">
                  <a:moveTo>
                    <a:pt x="39" y="20"/>
                  </a:moveTo>
                  <a:lnTo>
                    <a:pt x="38" y="22"/>
                  </a:lnTo>
                  <a:lnTo>
                    <a:pt x="37" y="24"/>
                  </a:lnTo>
                  <a:lnTo>
                    <a:pt x="31" y="25"/>
                  </a:lnTo>
                  <a:lnTo>
                    <a:pt x="21" y="21"/>
                  </a:lnTo>
                  <a:lnTo>
                    <a:pt x="12" y="15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5"/>
                  </a:lnTo>
                  <a:lnTo>
                    <a:pt x="9" y="9"/>
                  </a:lnTo>
                  <a:lnTo>
                    <a:pt x="20" y="15"/>
                  </a:lnTo>
                  <a:lnTo>
                    <a:pt x="30" y="19"/>
                  </a:lnTo>
                  <a:lnTo>
                    <a:pt x="35" y="20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0" name="Freeform 88"/>
            <p:cNvSpPr>
              <a:spLocks/>
            </p:cNvSpPr>
            <p:nvPr/>
          </p:nvSpPr>
          <p:spPr bwMode="auto">
            <a:xfrm>
              <a:off x="4412" y="4014"/>
              <a:ext cx="33" cy="19"/>
            </a:xfrm>
            <a:custGeom>
              <a:avLst/>
              <a:gdLst/>
              <a:ahLst/>
              <a:cxnLst>
                <a:cxn ang="0">
                  <a:pos x="30" y="10"/>
                </a:cxn>
                <a:cxn ang="0">
                  <a:pos x="31" y="13"/>
                </a:cxn>
                <a:cxn ang="0">
                  <a:pos x="32" y="14"/>
                </a:cxn>
                <a:cxn ang="0">
                  <a:pos x="31" y="15"/>
                </a:cxn>
                <a:cxn ang="0">
                  <a:pos x="29" y="18"/>
                </a:cxn>
                <a:cxn ang="0">
                  <a:pos x="10" y="10"/>
                </a:cxn>
                <a:cxn ang="0">
                  <a:pos x="3" y="5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8" y="5"/>
                </a:cxn>
                <a:cxn ang="0">
                  <a:pos x="16" y="7"/>
                </a:cxn>
                <a:cxn ang="0">
                  <a:pos x="23" y="9"/>
                </a:cxn>
                <a:cxn ang="0">
                  <a:pos x="30" y="10"/>
                </a:cxn>
              </a:cxnLst>
              <a:rect l="0" t="0" r="r" b="b"/>
              <a:pathLst>
                <a:path w="33" h="19">
                  <a:moveTo>
                    <a:pt x="30" y="10"/>
                  </a:moveTo>
                  <a:lnTo>
                    <a:pt x="31" y="13"/>
                  </a:lnTo>
                  <a:lnTo>
                    <a:pt x="32" y="14"/>
                  </a:lnTo>
                  <a:lnTo>
                    <a:pt x="31" y="15"/>
                  </a:lnTo>
                  <a:lnTo>
                    <a:pt x="29" y="18"/>
                  </a:lnTo>
                  <a:lnTo>
                    <a:pt x="10" y="10"/>
                  </a:lnTo>
                  <a:lnTo>
                    <a:pt x="3" y="5"/>
                  </a:lnTo>
                  <a:lnTo>
                    <a:pt x="1" y="2"/>
                  </a:lnTo>
                  <a:lnTo>
                    <a:pt x="0" y="0"/>
                  </a:lnTo>
                  <a:lnTo>
                    <a:pt x="4" y="3"/>
                  </a:lnTo>
                  <a:lnTo>
                    <a:pt x="8" y="5"/>
                  </a:lnTo>
                  <a:lnTo>
                    <a:pt x="16" y="7"/>
                  </a:lnTo>
                  <a:lnTo>
                    <a:pt x="23" y="9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1" name="Freeform 89"/>
            <p:cNvSpPr>
              <a:spLocks/>
            </p:cNvSpPr>
            <p:nvPr/>
          </p:nvSpPr>
          <p:spPr bwMode="auto">
            <a:xfrm>
              <a:off x="4397" y="4022"/>
              <a:ext cx="41" cy="24"/>
            </a:xfrm>
            <a:custGeom>
              <a:avLst/>
              <a:gdLst/>
              <a:ahLst/>
              <a:cxnLst>
                <a:cxn ang="0">
                  <a:pos x="39" y="19"/>
                </a:cxn>
                <a:cxn ang="0">
                  <a:pos x="40" y="20"/>
                </a:cxn>
                <a:cxn ang="0">
                  <a:pos x="39" y="22"/>
                </a:cxn>
                <a:cxn ang="0">
                  <a:pos x="38" y="23"/>
                </a:cxn>
                <a:cxn ang="0">
                  <a:pos x="35" y="22"/>
                </a:cxn>
                <a:cxn ang="0">
                  <a:pos x="24" y="18"/>
                </a:cxn>
                <a:cxn ang="0">
                  <a:pos x="14" y="11"/>
                </a:cxn>
                <a:cxn ang="0">
                  <a:pos x="5" y="5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20" y="10"/>
                </a:cxn>
                <a:cxn ang="0">
                  <a:pos x="30" y="15"/>
                </a:cxn>
                <a:cxn ang="0">
                  <a:pos x="35" y="17"/>
                </a:cxn>
                <a:cxn ang="0">
                  <a:pos x="39" y="19"/>
                </a:cxn>
              </a:cxnLst>
              <a:rect l="0" t="0" r="r" b="b"/>
              <a:pathLst>
                <a:path w="41" h="24">
                  <a:moveTo>
                    <a:pt x="39" y="19"/>
                  </a:moveTo>
                  <a:lnTo>
                    <a:pt x="40" y="20"/>
                  </a:lnTo>
                  <a:lnTo>
                    <a:pt x="39" y="22"/>
                  </a:lnTo>
                  <a:lnTo>
                    <a:pt x="38" y="23"/>
                  </a:lnTo>
                  <a:lnTo>
                    <a:pt x="35" y="22"/>
                  </a:lnTo>
                  <a:lnTo>
                    <a:pt x="24" y="18"/>
                  </a:lnTo>
                  <a:lnTo>
                    <a:pt x="14" y="11"/>
                  </a:lnTo>
                  <a:lnTo>
                    <a:pt x="5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10"/>
                  </a:lnTo>
                  <a:lnTo>
                    <a:pt x="30" y="15"/>
                  </a:lnTo>
                  <a:lnTo>
                    <a:pt x="35" y="17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2" name="Freeform 90"/>
            <p:cNvSpPr>
              <a:spLocks/>
            </p:cNvSpPr>
            <p:nvPr/>
          </p:nvSpPr>
          <p:spPr bwMode="auto">
            <a:xfrm>
              <a:off x="4404" y="4017"/>
              <a:ext cx="35" cy="24"/>
            </a:xfrm>
            <a:custGeom>
              <a:avLst/>
              <a:gdLst/>
              <a:ahLst/>
              <a:cxnLst>
                <a:cxn ang="0">
                  <a:pos x="34" y="16"/>
                </a:cxn>
                <a:cxn ang="0">
                  <a:pos x="33" y="17"/>
                </a:cxn>
                <a:cxn ang="0">
                  <a:pos x="33" y="19"/>
                </a:cxn>
                <a:cxn ang="0">
                  <a:pos x="34" y="23"/>
                </a:cxn>
                <a:cxn ang="0">
                  <a:pos x="24" y="18"/>
                </a:cxn>
                <a:cxn ang="0">
                  <a:pos x="13" y="12"/>
                </a:cxn>
                <a:cxn ang="0">
                  <a:pos x="5" y="5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8" y="4"/>
                </a:cxn>
                <a:cxn ang="0">
                  <a:pos x="17" y="8"/>
                </a:cxn>
                <a:cxn ang="0">
                  <a:pos x="26" y="12"/>
                </a:cxn>
                <a:cxn ang="0">
                  <a:pos x="34" y="16"/>
                </a:cxn>
              </a:cxnLst>
              <a:rect l="0" t="0" r="r" b="b"/>
              <a:pathLst>
                <a:path w="35" h="24">
                  <a:moveTo>
                    <a:pt x="34" y="16"/>
                  </a:moveTo>
                  <a:lnTo>
                    <a:pt x="33" y="17"/>
                  </a:lnTo>
                  <a:lnTo>
                    <a:pt x="33" y="19"/>
                  </a:lnTo>
                  <a:lnTo>
                    <a:pt x="34" y="23"/>
                  </a:lnTo>
                  <a:lnTo>
                    <a:pt x="24" y="18"/>
                  </a:lnTo>
                  <a:lnTo>
                    <a:pt x="13" y="12"/>
                  </a:lnTo>
                  <a:lnTo>
                    <a:pt x="5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8" y="4"/>
                  </a:lnTo>
                  <a:lnTo>
                    <a:pt x="17" y="8"/>
                  </a:lnTo>
                  <a:lnTo>
                    <a:pt x="26" y="12"/>
                  </a:lnTo>
                  <a:lnTo>
                    <a:pt x="34" y="16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3" name="Freeform 91"/>
            <p:cNvSpPr>
              <a:spLocks/>
            </p:cNvSpPr>
            <p:nvPr/>
          </p:nvSpPr>
          <p:spPr bwMode="auto">
            <a:xfrm>
              <a:off x="4336" y="3917"/>
              <a:ext cx="44" cy="36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35" y="0"/>
                </a:cxn>
                <a:cxn ang="0">
                  <a:pos x="37" y="0"/>
                </a:cxn>
                <a:cxn ang="0">
                  <a:pos x="40" y="1"/>
                </a:cxn>
                <a:cxn ang="0">
                  <a:pos x="43" y="3"/>
                </a:cxn>
                <a:cxn ang="0">
                  <a:pos x="36" y="6"/>
                </a:cxn>
                <a:cxn ang="0">
                  <a:pos x="30" y="10"/>
                </a:cxn>
                <a:cxn ang="0">
                  <a:pos x="18" y="19"/>
                </a:cxn>
                <a:cxn ang="0">
                  <a:pos x="13" y="24"/>
                </a:cxn>
                <a:cxn ang="0">
                  <a:pos x="8" y="29"/>
                </a:cxn>
                <a:cxn ang="0">
                  <a:pos x="4" y="33"/>
                </a:cxn>
                <a:cxn ang="0">
                  <a:pos x="0" y="35"/>
                </a:cxn>
                <a:cxn ang="0">
                  <a:pos x="2" y="32"/>
                </a:cxn>
                <a:cxn ang="0">
                  <a:pos x="4" y="27"/>
                </a:cxn>
                <a:cxn ang="0">
                  <a:pos x="8" y="22"/>
                </a:cxn>
                <a:cxn ang="0">
                  <a:pos x="13" y="16"/>
                </a:cxn>
                <a:cxn ang="0">
                  <a:pos x="23" y="6"/>
                </a:cxn>
                <a:cxn ang="0">
                  <a:pos x="29" y="2"/>
                </a:cxn>
                <a:cxn ang="0">
                  <a:pos x="34" y="0"/>
                </a:cxn>
              </a:cxnLst>
              <a:rect l="0" t="0" r="r" b="b"/>
              <a:pathLst>
                <a:path w="44" h="36">
                  <a:moveTo>
                    <a:pt x="34" y="0"/>
                  </a:moveTo>
                  <a:lnTo>
                    <a:pt x="35" y="0"/>
                  </a:lnTo>
                  <a:lnTo>
                    <a:pt x="37" y="0"/>
                  </a:lnTo>
                  <a:lnTo>
                    <a:pt x="40" y="1"/>
                  </a:lnTo>
                  <a:lnTo>
                    <a:pt x="43" y="3"/>
                  </a:lnTo>
                  <a:lnTo>
                    <a:pt x="36" y="6"/>
                  </a:lnTo>
                  <a:lnTo>
                    <a:pt x="30" y="10"/>
                  </a:lnTo>
                  <a:lnTo>
                    <a:pt x="18" y="19"/>
                  </a:lnTo>
                  <a:lnTo>
                    <a:pt x="13" y="24"/>
                  </a:lnTo>
                  <a:lnTo>
                    <a:pt x="8" y="29"/>
                  </a:lnTo>
                  <a:lnTo>
                    <a:pt x="4" y="33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4" y="27"/>
                  </a:lnTo>
                  <a:lnTo>
                    <a:pt x="8" y="22"/>
                  </a:lnTo>
                  <a:lnTo>
                    <a:pt x="13" y="16"/>
                  </a:lnTo>
                  <a:lnTo>
                    <a:pt x="23" y="6"/>
                  </a:lnTo>
                  <a:lnTo>
                    <a:pt x="29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4" name="Freeform 92"/>
            <p:cNvSpPr>
              <a:spLocks/>
            </p:cNvSpPr>
            <p:nvPr/>
          </p:nvSpPr>
          <p:spPr bwMode="auto">
            <a:xfrm>
              <a:off x="4367" y="3928"/>
              <a:ext cx="31" cy="2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3" y="1"/>
                </a:cxn>
                <a:cxn ang="0">
                  <a:pos x="25" y="2"/>
                </a:cxn>
                <a:cxn ang="0">
                  <a:pos x="27" y="3"/>
                </a:cxn>
                <a:cxn ang="0">
                  <a:pos x="30" y="5"/>
                </a:cxn>
                <a:cxn ang="0">
                  <a:pos x="24" y="13"/>
                </a:cxn>
                <a:cxn ang="0">
                  <a:pos x="15" y="19"/>
                </a:cxn>
                <a:cxn ang="0">
                  <a:pos x="7" y="24"/>
                </a:cxn>
                <a:cxn ang="0">
                  <a:pos x="3" y="25"/>
                </a:cxn>
                <a:cxn ang="0">
                  <a:pos x="0" y="26"/>
                </a:cxn>
                <a:cxn ang="0">
                  <a:pos x="7" y="19"/>
                </a:cxn>
                <a:cxn ang="0">
                  <a:pos x="12" y="12"/>
                </a:cxn>
                <a:cxn ang="0">
                  <a:pos x="20" y="0"/>
                </a:cxn>
              </a:cxnLst>
              <a:rect l="0" t="0" r="r" b="b"/>
              <a:pathLst>
                <a:path w="31" h="27">
                  <a:moveTo>
                    <a:pt x="20" y="0"/>
                  </a:moveTo>
                  <a:lnTo>
                    <a:pt x="23" y="1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30" y="5"/>
                  </a:lnTo>
                  <a:lnTo>
                    <a:pt x="24" y="13"/>
                  </a:lnTo>
                  <a:lnTo>
                    <a:pt x="15" y="19"/>
                  </a:lnTo>
                  <a:lnTo>
                    <a:pt x="7" y="24"/>
                  </a:lnTo>
                  <a:lnTo>
                    <a:pt x="3" y="25"/>
                  </a:lnTo>
                  <a:lnTo>
                    <a:pt x="0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5" name="Freeform 93"/>
            <p:cNvSpPr>
              <a:spLocks/>
            </p:cNvSpPr>
            <p:nvPr/>
          </p:nvSpPr>
          <p:spPr bwMode="auto">
            <a:xfrm>
              <a:off x="4382" y="3936"/>
              <a:ext cx="28" cy="23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1" y="2"/>
                </a:cxn>
                <a:cxn ang="0">
                  <a:pos x="22" y="3"/>
                </a:cxn>
                <a:cxn ang="0">
                  <a:pos x="24" y="5"/>
                </a:cxn>
                <a:cxn ang="0">
                  <a:pos x="27" y="7"/>
                </a:cxn>
                <a:cxn ang="0">
                  <a:pos x="21" y="13"/>
                </a:cxn>
                <a:cxn ang="0">
                  <a:pos x="13" y="18"/>
                </a:cxn>
                <a:cxn ang="0">
                  <a:pos x="6" y="21"/>
                </a:cxn>
                <a:cxn ang="0">
                  <a:pos x="0" y="22"/>
                </a:cxn>
                <a:cxn ang="0">
                  <a:pos x="4" y="18"/>
                </a:cxn>
                <a:cxn ang="0">
                  <a:pos x="7" y="15"/>
                </a:cxn>
                <a:cxn ang="0">
                  <a:pos x="12" y="10"/>
                </a:cxn>
                <a:cxn ang="0">
                  <a:pos x="15" y="6"/>
                </a:cxn>
                <a:cxn ang="0">
                  <a:pos x="19" y="0"/>
                </a:cxn>
              </a:cxnLst>
              <a:rect l="0" t="0" r="r" b="b"/>
              <a:pathLst>
                <a:path w="28" h="23">
                  <a:moveTo>
                    <a:pt x="19" y="0"/>
                  </a:moveTo>
                  <a:lnTo>
                    <a:pt x="21" y="2"/>
                  </a:lnTo>
                  <a:lnTo>
                    <a:pt x="22" y="3"/>
                  </a:lnTo>
                  <a:lnTo>
                    <a:pt x="24" y="5"/>
                  </a:lnTo>
                  <a:lnTo>
                    <a:pt x="27" y="7"/>
                  </a:lnTo>
                  <a:lnTo>
                    <a:pt x="21" y="13"/>
                  </a:lnTo>
                  <a:lnTo>
                    <a:pt x="13" y="18"/>
                  </a:lnTo>
                  <a:lnTo>
                    <a:pt x="6" y="21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7" y="15"/>
                  </a:lnTo>
                  <a:lnTo>
                    <a:pt x="12" y="10"/>
                  </a:lnTo>
                  <a:lnTo>
                    <a:pt x="15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6" name="Freeform 94"/>
            <p:cNvSpPr>
              <a:spLocks/>
            </p:cNvSpPr>
            <p:nvPr/>
          </p:nvSpPr>
          <p:spPr bwMode="auto">
            <a:xfrm>
              <a:off x="4394" y="3944"/>
              <a:ext cx="29" cy="1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3" y="2"/>
                </a:cxn>
                <a:cxn ang="0">
                  <a:pos x="28" y="5"/>
                </a:cxn>
                <a:cxn ang="0">
                  <a:pos x="21" y="11"/>
                </a:cxn>
                <a:cxn ang="0">
                  <a:pos x="14" y="15"/>
                </a:cxn>
                <a:cxn ang="0">
                  <a:pos x="7" y="18"/>
                </a:cxn>
                <a:cxn ang="0">
                  <a:pos x="0" y="18"/>
                </a:cxn>
                <a:cxn ang="0">
                  <a:pos x="4" y="15"/>
                </a:cxn>
                <a:cxn ang="0">
                  <a:pos x="7" y="12"/>
                </a:cxn>
                <a:cxn ang="0">
                  <a:pos x="11" y="9"/>
                </a:cxn>
                <a:cxn ang="0">
                  <a:pos x="14" y="5"/>
                </a:cxn>
                <a:cxn ang="0">
                  <a:pos x="18" y="0"/>
                </a:cxn>
              </a:cxnLst>
              <a:rect l="0" t="0" r="r" b="b"/>
              <a:pathLst>
                <a:path w="29" h="19">
                  <a:moveTo>
                    <a:pt x="18" y="0"/>
                  </a:moveTo>
                  <a:lnTo>
                    <a:pt x="23" y="2"/>
                  </a:lnTo>
                  <a:lnTo>
                    <a:pt x="28" y="5"/>
                  </a:lnTo>
                  <a:lnTo>
                    <a:pt x="21" y="11"/>
                  </a:lnTo>
                  <a:lnTo>
                    <a:pt x="14" y="15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7" y="12"/>
                  </a:lnTo>
                  <a:lnTo>
                    <a:pt x="11" y="9"/>
                  </a:lnTo>
                  <a:lnTo>
                    <a:pt x="14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7" name="Freeform 95"/>
            <p:cNvSpPr>
              <a:spLocks/>
            </p:cNvSpPr>
            <p:nvPr/>
          </p:nvSpPr>
          <p:spPr bwMode="auto">
            <a:xfrm>
              <a:off x="4351" y="3922"/>
              <a:ext cx="33" cy="3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0" y="2"/>
                </a:cxn>
                <a:cxn ang="0">
                  <a:pos x="31" y="3"/>
                </a:cxn>
                <a:cxn ang="0">
                  <a:pos x="32" y="5"/>
                </a:cxn>
                <a:cxn ang="0">
                  <a:pos x="26" y="8"/>
                </a:cxn>
                <a:cxn ang="0">
                  <a:pos x="20" y="11"/>
                </a:cxn>
                <a:cxn ang="0">
                  <a:pos x="12" y="18"/>
                </a:cxn>
                <a:cxn ang="0">
                  <a:pos x="6" y="25"/>
                </a:cxn>
                <a:cxn ang="0">
                  <a:pos x="0" y="30"/>
                </a:cxn>
                <a:cxn ang="0">
                  <a:pos x="1" y="27"/>
                </a:cxn>
                <a:cxn ang="0">
                  <a:pos x="3" y="23"/>
                </a:cxn>
                <a:cxn ang="0">
                  <a:pos x="10" y="13"/>
                </a:cxn>
                <a:cxn ang="0">
                  <a:pos x="19" y="5"/>
                </a:cxn>
                <a:cxn ang="0">
                  <a:pos x="24" y="2"/>
                </a:cxn>
                <a:cxn ang="0">
                  <a:pos x="29" y="0"/>
                </a:cxn>
              </a:cxnLst>
              <a:rect l="0" t="0" r="r" b="b"/>
              <a:pathLst>
                <a:path w="33" h="31">
                  <a:moveTo>
                    <a:pt x="29" y="0"/>
                  </a:moveTo>
                  <a:lnTo>
                    <a:pt x="30" y="2"/>
                  </a:lnTo>
                  <a:lnTo>
                    <a:pt x="31" y="3"/>
                  </a:lnTo>
                  <a:lnTo>
                    <a:pt x="32" y="5"/>
                  </a:lnTo>
                  <a:lnTo>
                    <a:pt x="26" y="8"/>
                  </a:lnTo>
                  <a:lnTo>
                    <a:pt x="20" y="11"/>
                  </a:lnTo>
                  <a:lnTo>
                    <a:pt x="12" y="18"/>
                  </a:lnTo>
                  <a:lnTo>
                    <a:pt x="6" y="25"/>
                  </a:lnTo>
                  <a:lnTo>
                    <a:pt x="0" y="30"/>
                  </a:lnTo>
                  <a:lnTo>
                    <a:pt x="1" y="27"/>
                  </a:lnTo>
                  <a:lnTo>
                    <a:pt x="3" y="23"/>
                  </a:lnTo>
                  <a:lnTo>
                    <a:pt x="10" y="13"/>
                  </a:lnTo>
                  <a:lnTo>
                    <a:pt x="19" y="5"/>
                  </a:lnTo>
                  <a:lnTo>
                    <a:pt x="24" y="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BCC66"/>
            </a:solidFill>
            <a:ln w="0" cap="flat">
              <a:solidFill>
                <a:srgbClr val="EBCC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8" name="Freeform 96"/>
            <p:cNvSpPr>
              <a:spLocks/>
            </p:cNvSpPr>
            <p:nvPr/>
          </p:nvSpPr>
          <p:spPr bwMode="auto">
            <a:xfrm>
              <a:off x="4267" y="3991"/>
              <a:ext cx="10" cy="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"/>
                </a:cxn>
                <a:cxn ang="0">
                  <a:pos x="9" y="3"/>
                </a:cxn>
                <a:cxn ang="0">
                  <a:pos x="9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3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3" y="0"/>
                </a:cxn>
                <a:cxn ang="0">
                  <a:pos x="5" y="0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9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3" y="7"/>
                  </a:lnTo>
                  <a:lnTo>
                    <a:pt x="1" y="6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9" name="Freeform 97"/>
            <p:cNvSpPr>
              <a:spLocks/>
            </p:cNvSpPr>
            <p:nvPr/>
          </p:nvSpPr>
          <p:spPr bwMode="auto">
            <a:xfrm>
              <a:off x="4265" y="3989"/>
              <a:ext cx="14" cy="13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11" y="11"/>
                </a:cxn>
                <a:cxn ang="0">
                  <a:pos x="8" y="12"/>
                </a:cxn>
                <a:cxn ang="0">
                  <a:pos x="3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1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7" y="2"/>
                </a:cxn>
                <a:cxn ang="0">
                  <a:pos x="9" y="3"/>
                </a:cxn>
                <a:cxn ang="0">
                  <a:pos x="10" y="4"/>
                </a:cxn>
                <a:cxn ang="0">
                  <a:pos x="10" y="7"/>
                </a:cxn>
                <a:cxn ang="0">
                  <a:pos x="9" y="8"/>
                </a:cxn>
                <a:cxn ang="0">
                  <a:pos x="8" y="9"/>
                </a:cxn>
                <a:cxn ang="0">
                  <a:pos x="5" y="9"/>
                </a:cxn>
                <a:cxn ang="0">
                  <a:pos x="7" y="8"/>
                </a:cxn>
                <a:cxn ang="0">
                  <a:pos x="8" y="8"/>
                </a:cxn>
                <a:cxn ang="0">
                  <a:pos x="9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4"/>
                </a:cxn>
                <a:cxn ang="0">
                  <a:pos x="5" y="2"/>
                </a:cxn>
                <a:cxn ang="0">
                  <a:pos x="13" y="8"/>
                </a:cxn>
              </a:cxnLst>
              <a:rect l="0" t="0" r="r" b="b"/>
              <a:pathLst>
                <a:path w="14" h="13">
                  <a:moveTo>
                    <a:pt x="13" y="8"/>
                  </a:moveTo>
                  <a:lnTo>
                    <a:pt x="11" y="11"/>
                  </a:lnTo>
                  <a:lnTo>
                    <a:pt x="8" y="12"/>
                  </a:lnTo>
                  <a:lnTo>
                    <a:pt x="3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7" y="2"/>
                  </a:lnTo>
                  <a:lnTo>
                    <a:pt x="9" y="3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9" y="8"/>
                  </a:lnTo>
                  <a:lnTo>
                    <a:pt x="8" y="9"/>
                  </a:lnTo>
                  <a:lnTo>
                    <a:pt x="5" y="9"/>
                  </a:lnTo>
                  <a:lnTo>
                    <a:pt x="7" y="8"/>
                  </a:lnTo>
                  <a:lnTo>
                    <a:pt x="8" y="8"/>
                  </a:lnTo>
                  <a:lnTo>
                    <a:pt x="9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3"/>
                  </a:lnTo>
                  <a:lnTo>
                    <a:pt x="4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666666"/>
            </a:solidFill>
            <a:ln w="0" cap="flat">
              <a:solidFill>
                <a:srgbClr val="6666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0" name="Freeform 98"/>
            <p:cNvSpPr>
              <a:spLocks/>
            </p:cNvSpPr>
            <p:nvPr/>
          </p:nvSpPr>
          <p:spPr bwMode="auto">
            <a:xfrm>
              <a:off x="4270" y="3988"/>
              <a:ext cx="32" cy="30"/>
            </a:xfrm>
            <a:custGeom>
              <a:avLst/>
              <a:gdLst/>
              <a:ahLst/>
              <a:cxnLst>
                <a:cxn ang="0">
                  <a:pos x="26" y="1"/>
                </a:cxn>
                <a:cxn ang="0">
                  <a:pos x="28" y="4"/>
                </a:cxn>
                <a:cxn ang="0">
                  <a:pos x="31" y="9"/>
                </a:cxn>
                <a:cxn ang="0">
                  <a:pos x="31" y="16"/>
                </a:cxn>
                <a:cxn ang="0">
                  <a:pos x="30" y="19"/>
                </a:cxn>
                <a:cxn ang="0">
                  <a:pos x="29" y="21"/>
                </a:cxn>
                <a:cxn ang="0">
                  <a:pos x="23" y="25"/>
                </a:cxn>
                <a:cxn ang="0">
                  <a:pos x="16" y="28"/>
                </a:cxn>
                <a:cxn ang="0">
                  <a:pos x="9" y="29"/>
                </a:cxn>
                <a:cxn ang="0">
                  <a:pos x="0" y="28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6"/>
                </a:cxn>
                <a:cxn ang="0">
                  <a:pos x="8" y="23"/>
                </a:cxn>
                <a:cxn ang="0">
                  <a:pos x="16" y="20"/>
                </a:cxn>
                <a:cxn ang="0">
                  <a:pos x="19" y="18"/>
                </a:cxn>
                <a:cxn ang="0">
                  <a:pos x="21" y="16"/>
                </a:cxn>
                <a:cxn ang="0">
                  <a:pos x="23" y="12"/>
                </a:cxn>
                <a:cxn ang="0">
                  <a:pos x="24" y="8"/>
                </a:cxn>
                <a:cxn ang="0">
                  <a:pos x="26" y="9"/>
                </a:cxn>
                <a:cxn ang="0">
                  <a:pos x="26" y="13"/>
                </a:cxn>
                <a:cxn ang="0">
                  <a:pos x="25" y="16"/>
                </a:cxn>
                <a:cxn ang="0">
                  <a:pos x="23" y="19"/>
                </a:cxn>
                <a:cxn ang="0">
                  <a:pos x="20" y="22"/>
                </a:cxn>
                <a:cxn ang="0">
                  <a:pos x="17" y="23"/>
                </a:cxn>
                <a:cxn ang="0">
                  <a:pos x="13" y="25"/>
                </a:cxn>
                <a:cxn ang="0">
                  <a:pos x="4" y="26"/>
                </a:cxn>
                <a:cxn ang="0">
                  <a:pos x="9" y="27"/>
                </a:cxn>
                <a:cxn ang="0">
                  <a:pos x="15" y="26"/>
                </a:cxn>
                <a:cxn ang="0">
                  <a:pos x="20" y="24"/>
                </a:cxn>
                <a:cxn ang="0">
                  <a:pos x="25" y="20"/>
                </a:cxn>
                <a:cxn ang="0">
                  <a:pos x="27" y="16"/>
                </a:cxn>
                <a:cxn ang="0">
                  <a:pos x="28" y="11"/>
                </a:cxn>
                <a:cxn ang="0">
                  <a:pos x="26" y="7"/>
                </a:cxn>
                <a:cxn ang="0">
                  <a:pos x="22" y="2"/>
                </a:cxn>
                <a:cxn ang="0">
                  <a:pos x="22" y="1"/>
                </a:cxn>
                <a:cxn ang="0">
                  <a:pos x="22" y="0"/>
                </a:cxn>
                <a:cxn ang="0">
                  <a:pos x="24" y="0"/>
                </a:cxn>
                <a:cxn ang="0">
                  <a:pos x="26" y="1"/>
                </a:cxn>
              </a:cxnLst>
              <a:rect l="0" t="0" r="r" b="b"/>
              <a:pathLst>
                <a:path w="32" h="30">
                  <a:moveTo>
                    <a:pt x="26" y="1"/>
                  </a:moveTo>
                  <a:lnTo>
                    <a:pt x="28" y="4"/>
                  </a:lnTo>
                  <a:lnTo>
                    <a:pt x="31" y="9"/>
                  </a:lnTo>
                  <a:lnTo>
                    <a:pt x="31" y="16"/>
                  </a:lnTo>
                  <a:lnTo>
                    <a:pt x="30" y="19"/>
                  </a:lnTo>
                  <a:lnTo>
                    <a:pt x="29" y="21"/>
                  </a:lnTo>
                  <a:lnTo>
                    <a:pt x="23" y="25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8" y="23"/>
                  </a:lnTo>
                  <a:lnTo>
                    <a:pt x="16" y="20"/>
                  </a:lnTo>
                  <a:lnTo>
                    <a:pt x="19" y="18"/>
                  </a:lnTo>
                  <a:lnTo>
                    <a:pt x="21" y="16"/>
                  </a:lnTo>
                  <a:lnTo>
                    <a:pt x="23" y="12"/>
                  </a:lnTo>
                  <a:lnTo>
                    <a:pt x="24" y="8"/>
                  </a:lnTo>
                  <a:lnTo>
                    <a:pt x="26" y="9"/>
                  </a:lnTo>
                  <a:lnTo>
                    <a:pt x="26" y="13"/>
                  </a:lnTo>
                  <a:lnTo>
                    <a:pt x="25" y="16"/>
                  </a:lnTo>
                  <a:lnTo>
                    <a:pt x="23" y="19"/>
                  </a:lnTo>
                  <a:lnTo>
                    <a:pt x="20" y="22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4" y="26"/>
                  </a:lnTo>
                  <a:lnTo>
                    <a:pt x="9" y="27"/>
                  </a:lnTo>
                  <a:lnTo>
                    <a:pt x="15" y="26"/>
                  </a:lnTo>
                  <a:lnTo>
                    <a:pt x="20" y="24"/>
                  </a:lnTo>
                  <a:lnTo>
                    <a:pt x="25" y="20"/>
                  </a:lnTo>
                  <a:lnTo>
                    <a:pt x="27" y="16"/>
                  </a:lnTo>
                  <a:lnTo>
                    <a:pt x="28" y="11"/>
                  </a:lnTo>
                  <a:lnTo>
                    <a:pt x="26" y="7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DFBE66"/>
            </a:solidFill>
            <a:ln w="0" cap="flat">
              <a:solidFill>
                <a:srgbClr val="DFBE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17170" y="273864"/>
            <a:ext cx="7909560" cy="2606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232" tIns="41116" rIns="82232" bIns="41116">
            <a:spAutoFit/>
          </a:bodyPr>
          <a:lstStyle/>
          <a:p>
            <a:pPr algn="ctr"/>
            <a:r>
              <a:rPr lang="en-US" sz="4200" dirty="0">
                <a:solidFill>
                  <a:srgbClr val="000000"/>
                </a:solidFill>
                <a:latin typeface="Times New Roman - 48"/>
              </a:rPr>
              <a:t>Finding Volume</a:t>
            </a:r>
          </a:p>
          <a:p>
            <a:pPr algn="ctr"/>
            <a:endParaRPr lang="en-US" sz="4200" dirty="0">
              <a:solidFill>
                <a:srgbClr val="000000"/>
              </a:solidFill>
              <a:latin typeface="Times New Roman - 48"/>
            </a:endParaRPr>
          </a:p>
          <a:p>
            <a:r>
              <a:rPr lang="en-US" sz="1900" dirty="0">
                <a:solidFill>
                  <a:srgbClr val="000000"/>
                </a:solidFill>
                <a:latin typeface="Times New Roman - 22"/>
              </a:rPr>
              <a:t>For a solid, regularly shaped object, use the formula length x width x height.</a:t>
            </a:r>
          </a:p>
          <a:p>
            <a:endParaRPr lang="en-US" sz="1900" dirty="0">
              <a:solidFill>
                <a:srgbClr val="000000"/>
              </a:solidFill>
              <a:latin typeface="Times New Roman - 22"/>
            </a:endParaRPr>
          </a:p>
          <a:p>
            <a:pPr algn="ctr"/>
            <a:r>
              <a:rPr lang="pl-PL" sz="1900" dirty="0">
                <a:solidFill>
                  <a:srgbClr val="000000"/>
                </a:solidFill>
                <a:latin typeface="Times New Roman - 22"/>
              </a:rPr>
              <a:t>v = l x w x h</a:t>
            </a:r>
            <a:endParaRPr lang="en-US" sz="1900" dirty="0">
              <a:solidFill>
                <a:srgbClr val="000000"/>
              </a:solidFill>
              <a:latin typeface="Times New Roman - 22"/>
            </a:endParaRPr>
          </a:p>
        </p:txBody>
      </p:sp>
      <p:pic>
        <p:nvPicPr>
          <p:cNvPr id="4099" name="Picture 3" descr="rubiks-cube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700" y="3531699"/>
            <a:ext cx="2678907" cy="274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0" name="Freeform 4"/>
          <p:cNvSpPr>
            <a:spLocks/>
          </p:cNvSpPr>
          <p:nvPr/>
        </p:nvSpPr>
        <p:spPr bwMode="auto">
          <a:xfrm>
            <a:off x="4674870" y="3206486"/>
            <a:ext cx="264319" cy="412222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0" y="2"/>
              </a:cxn>
              <a:cxn ang="0">
                <a:pos x="5" y="7"/>
              </a:cxn>
              <a:cxn ang="0">
                <a:pos x="2" y="20"/>
              </a:cxn>
              <a:cxn ang="0">
                <a:pos x="0" y="40"/>
              </a:cxn>
              <a:cxn ang="0">
                <a:pos x="0" y="118"/>
              </a:cxn>
              <a:cxn ang="0">
                <a:pos x="5" y="123"/>
              </a:cxn>
              <a:cxn ang="0">
                <a:pos x="12" y="126"/>
              </a:cxn>
              <a:cxn ang="0">
                <a:pos x="18" y="127"/>
              </a:cxn>
              <a:cxn ang="0">
                <a:pos x="26" y="127"/>
              </a:cxn>
              <a:cxn ang="0">
                <a:pos x="35" y="127"/>
              </a:cxn>
              <a:cxn ang="0">
                <a:pos x="46" y="124"/>
              </a:cxn>
              <a:cxn ang="0">
                <a:pos x="54" y="119"/>
              </a:cxn>
              <a:cxn ang="0">
                <a:pos x="62" y="115"/>
              </a:cxn>
              <a:cxn ang="0">
                <a:pos x="70" y="114"/>
              </a:cxn>
              <a:cxn ang="0">
                <a:pos x="81" y="113"/>
              </a:cxn>
              <a:cxn ang="0">
                <a:pos x="112" y="112"/>
              </a:cxn>
              <a:cxn ang="0">
                <a:pos x="122" y="113"/>
              </a:cxn>
              <a:cxn ang="0">
                <a:pos x="129" y="116"/>
              </a:cxn>
              <a:cxn ang="0">
                <a:pos x="146" y="125"/>
              </a:cxn>
              <a:cxn ang="0">
                <a:pos x="154" y="126"/>
              </a:cxn>
              <a:cxn ang="0">
                <a:pos x="159" y="132"/>
              </a:cxn>
              <a:cxn ang="0">
                <a:pos x="168" y="149"/>
              </a:cxn>
              <a:cxn ang="0">
                <a:pos x="179" y="167"/>
              </a:cxn>
              <a:cxn ang="0">
                <a:pos x="183" y="187"/>
              </a:cxn>
              <a:cxn ang="0">
                <a:pos x="184" y="208"/>
              </a:cxn>
              <a:cxn ang="0">
                <a:pos x="183" y="234"/>
              </a:cxn>
              <a:cxn ang="0">
                <a:pos x="175" y="247"/>
              </a:cxn>
              <a:cxn ang="0">
                <a:pos x="165" y="258"/>
              </a:cxn>
              <a:cxn ang="0">
                <a:pos x="142" y="282"/>
              </a:cxn>
              <a:cxn ang="0">
                <a:pos x="134" y="286"/>
              </a:cxn>
              <a:cxn ang="0">
                <a:pos x="124" y="287"/>
              </a:cxn>
              <a:cxn ang="0">
                <a:pos x="114" y="287"/>
              </a:cxn>
              <a:cxn ang="0">
                <a:pos x="90" y="288"/>
              </a:cxn>
            </a:cxnLst>
            <a:rect l="0" t="0" r="r" b="b"/>
            <a:pathLst>
              <a:path w="185" h="289">
                <a:moveTo>
                  <a:pt x="160" y="0"/>
                </a:moveTo>
                <a:lnTo>
                  <a:pt x="18" y="0"/>
                </a:lnTo>
                <a:lnTo>
                  <a:pt x="14" y="1"/>
                </a:lnTo>
                <a:lnTo>
                  <a:pt x="10" y="2"/>
                </a:lnTo>
                <a:lnTo>
                  <a:pt x="7" y="4"/>
                </a:lnTo>
                <a:lnTo>
                  <a:pt x="5" y="7"/>
                </a:lnTo>
                <a:lnTo>
                  <a:pt x="3" y="11"/>
                </a:lnTo>
                <a:lnTo>
                  <a:pt x="2" y="20"/>
                </a:lnTo>
                <a:lnTo>
                  <a:pt x="1" y="30"/>
                </a:lnTo>
                <a:lnTo>
                  <a:pt x="0" y="40"/>
                </a:lnTo>
                <a:lnTo>
                  <a:pt x="0" y="70"/>
                </a:lnTo>
                <a:lnTo>
                  <a:pt x="0" y="118"/>
                </a:lnTo>
                <a:lnTo>
                  <a:pt x="2" y="121"/>
                </a:lnTo>
                <a:lnTo>
                  <a:pt x="5" y="123"/>
                </a:lnTo>
                <a:lnTo>
                  <a:pt x="9" y="125"/>
                </a:lnTo>
                <a:lnTo>
                  <a:pt x="12" y="126"/>
                </a:lnTo>
                <a:lnTo>
                  <a:pt x="15" y="126"/>
                </a:lnTo>
                <a:lnTo>
                  <a:pt x="18" y="127"/>
                </a:lnTo>
                <a:lnTo>
                  <a:pt x="22" y="127"/>
                </a:lnTo>
                <a:lnTo>
                  <a:pt x="26" y="127"/>
                </a:lnTo>
                <a:lnTo>
                  <a:pt x="30" y="128"/>
                </a:lnTo>
                <a:lnTo>
                  <a:pt x="35" y="127"/>
                </a:lnTo>
                <a:lnTo>
                  <a:pt x="41" y="126"/>
                </a:lnTo>
                <a:lnTo>
                  <a:pt x="46" y="124"/>
                </a:lnTo>
                <a:lnTo>
                  <a:pt x="50" y="122"/>
                </a:lnTo>
                <a:lnTo>
                  <a:pt x="54" y="119"/>
                </a:lnTo>
                <a:lnTo>
                  <a:pt x="58" y="117"/>
                </a:lnTo>
                <a:lnTo>
                  <a:pt x="62" y="115"/>
                </a:lnTo>
                <a:lnTo>
                  <a:pt x="66" y="114"/>
                </a:lnTo>
                <a:lnTo>
                  <a:pt x="70" y="114"/>
                </a:lnTo>
                <a:lnTo>
                  <a:pt x="75" y="113"/>
                </a:lnTo>
                <a:lnTo>
                  <a:pt x="81" y="113"/>
                </a:lnTo>
                <a:lnTo>
                  <a:pt x="91" y="112"/>
                </a:lnTo>
                <a:lnTo>
                  <a:pt x="112" y="112"/>
                </a:lnTo>
                <a:lnTo>
                  <a:pt x="118" y="112"/>
                </a:lnTo>
                <a:lnTo>
                  <a:pt x="122" y="113"/>
                </a:lnTo>
                <a:lnTo>
                  <a:pt x="126" y="114"/>
                </a:lnTo>
                <a:lnTo>
                  <a:pt x="129" y="116"/>
                </a:lnTo>
                <a:lnTo>
                  <a:pt x="142" y="123"/>
                </a:lnTo>
                <a:lnTo>
                  <a:pt x="146" y="125"/>
                </a:lnTo>
                <a:lnTo>
                  <a:pt x="150" y="126"/>
                </a:lnTo>
                <a:lnTo>
                  <a:pt x="154" y="126"/>
                </a:lnTo>
                <a:lnTo>
                  <a:pt x="157" y="129"/>
                </a:lnTo>
                <a:lnTo>
                  <a:pt x="159" y="132"/>
                </a:lnTo>
                <a:lnTo>
                  <a:pt x="164" y="140"/>
                </a:lnTo>
                <a:lnTo>
                  <a:pt x="168" y="149"/>
                </a:lnTo>
                <a:lnTo>
                  <a:pt x="174" y="158"/>
                </a:lnTo>
                <a:lnTo>
                  <a:pt x="179" y="167"/>
                </a:lnTo>
                <a:lnTo>
                  <a:pt x="182" y="177"/>
                </a:lnTo>
                <a:lnTo>
                  <a:pt x="183" y="187"/>
                </a:lnTo>
                <a:lnTo>
                  <a:pt x="183" y="198"/>
                </a:lnTo>
                <a:lnTo>
                  <a:pt x="184" y="208"/>
                </a:lnTo>
                <a:lnTo>
                  <a:pt x="184" y="230"/>
                </a:lnTo>
                <a:lnTo>
                  <a:pt x="183" y="234"/>
                </a:lnTo>
                <a:lnTo>
                  <a:pt x="180" y="241"/>
                </a:lnTo>
                <a:lnTo>
                  <a:pt x="175" y="247"/>
                </a:lnTo>
                <a:lnTo>
                  <a:pt x="170" y="253"/>
                </a:lnTo>
                <a:lnTo>
                  <a:pt x="165" y="258"/>
                </a:lnTo>
                <a:lnTo>
                  <a:pt x="152" y="272"/>
                </a:lnTo>
                <a:lnTo>
                  <a:pt x="142" y="282"/>
                </a:lnTo>
                <a:lnTo>
                  <a:pt x="138" y="285"/>
                </a:lnTo>
                <a:lnTo>
                  <a:pt x="134" y="286"/>
                </a:lnTo>
                <a:lnTo>
                  <a:pt x="129" y="286"/>
                </a:lnTo>
                <a:lnTo>
                  <a:pt x="124" y="287"/>
                </a:lnTo>
                <a:lnTo>
                  <a:pt x="119" y="287"/>
                </a:lnTo>
                <a:lnTo>
                  <a:pt x="114" y="287"/>
                </a:lnTo>
                <a:lnTo>
                  <a:pt x="104" y="288"/>
                </a:lnTo>
                <a:lnTo>
                  <a:pt x="90" y="288"/>
                </a:lnTo>
              </a:path>
            </a:pathLst>
          </a:cu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82232" tIns="41116" rIns="82232" bIns="41116" anchor="ctr"/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017770" y="3297774"/>
            <a:ext cx="1875949" cy="332345"/>
            <a:chOff x="3512" y="2312"/>
            <a:chExt cx="1313" cy="233"/>
          </a:xfrm>
        </p:grpSpPr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3512" y="2392"/>
              <a:ext cx="65" cy="9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" y="0"/>
                </a:cxn>
                <a:cxn ang="0">
                  <a:pos x="49" y="1"/>
                </a:cxn>
                <a:cxn ang="0">
                  <a:pos x="45" y="2"/>
                </a:cxn>
                <a:cxn ang="0">
                  <a:pos x="41" y="4"/>
                </a:cxn>
                <a:cxn ang="0">
                  <a:pos x="37" y="6"/>
                </a:cxn>
                <a:cxn ang="0">
                  <a:pos x="34" y="9"/>
                </a:cxn>
                <a:cxn ang="0">
                  <a:pos x="30" y="11"/>
                </a:cxn>
                <a:cxn ang="0">
                  <a:pos x="27" y="13"/>
                </a:cxn>
                <a:cxn ang="0">
                  <a:pos x="25" y="14"/>
                </a:cxn>
                <a:cxn ang="0">
                  <a:pos x="22" y="14"/>
                </a:cxn>
                <a:cxn ang="0">
                  <a:pos x="18" y="17"/>
                </a:cxn>
                <a:cxn ang="0">
                  <a:pos x="14" y="20"/>
                </a:cxn>
                <a:cxn ang="0">
                  <a:pos x="9" y="24"/>
                </a:cxn>
                <a:cxn ang="0">
                  <a:pos x="6" y="28"/>
                </a:cxn>
                <a:cxn ang="0">
                  <a:pos x="4" y="31"/>
                </a:cxn>
                <a:cxn ang="0">
                  <a:pos x="2" y="34"/>
                </a:cxn>
                <a:cxn ang="0">
                  <a:pos x="2" y="38"/>
                </a:cxn>
                <a:cxn ang="0">
                  <a:pos x="2" y="42"/>
                </a:cxn>
                <a:cxn ang="0">
                  <a:pos x="1" y="46"/>
                </a:cxn>
                <a:cxn ang="0">
                  <a:pos x="1" y="51"/>
                </a:cxn>
                <a:cxn ang="0">
                  <a:pos x="0" y="62"/>
                </a:cxn>
                <a:cxn ang="0">
                  <a:pos x="0" y="74"/>
                </a:cxn>
                <a:cxn ang="0">
                  <a:pos x="2" y="78"/>
                </a:cxn>
                <a:cxn ang="0">
                  <a:pos x="5" y="82"/>
                </a:cxn>
                <a:cxn ang="0">
                  <a:pos x="9" y="86"/>
                </a:cxn>
                <a:cxn ang="0">
                  <a:pos x="13" y="90"/>
                </a:cxn>
                <a:cxn ang="0">
                  <a:pos x="18" y="92"/>
                </a:cxn>
                <a:cxn ang="0">
                  <a:pos x="22" y="93"/>
                </a:cxn>
                <a:cxn ang="0">
                  <a:pos x="27" y="94"/>
                </a:cxn>
                <a:cxn ang="0">
                  <a:pos x="33" y="94"/>
                </a:cxn>
                <a:cxn ang="0">
                  <a:pos x="38" y="95"/>
                </a:cxn>
                <a:cxn ang="0">
                  <a:pos x="43" y="95"/>
                </a:cxn>
                <a:cxn ang="0">
                  <a:pos x="64" y="96"/>
                </a:cxn>
              </a:cxnLst>
              <a:rect l="0" t="0" r="r" b="b"/>
              <a:pathLst>
                <a:path w="65" h="97">
                  <a:moveTo>
                    <a:pt x="56" y="0"/>
                  </a:moveTo>
                  <a:lnTo>
                    <a:pt x="52" y="0"/>
                  </a:lnTo>
                  <a:lnTo>
                    <a:pt x="49" y="1"/>
                  </a:lnTo>
                  <a:lnTo>
                    <a:pt x="45" y="2"/>
                  </a:lnTo>
                  <a:lnTo>
                    <a:pt x="41" y="4"/>
                  </a:lnTo>
                  <a:lnTo>
                    <a:pt x="37" y="6"/>
                  </a:lnTo>
                  <a:lnTo>
                    <a:pt x="34" y="9"/>
                  </a:lnTo>
                  <a:lnTo>
                    <a:pt x="30" y="11"/>
                  </a:lnTo>
                  <a:lnTo>
                    <a:pt x="27" y="13"/>
                  </a:lnTo>
                  <a:lnTo>
                    <a:pt x="25" y="14"/>
                  </a:lnTo>
                  <a:lnTo>
                    <a:pt x="22" y="14"/>
                  </a:lnTo>
                  <a:lnTo>
                    <a:pt x="18" y="17"/>
                  </a:lnTo>
                  <a:lnTo>
                    <a:pt x="14" y="20"/>
                  </a:lnTo>
                  <a:lnTo>
                    <a:pt x="9" y="24"/>
                  </a:lnTo>
                  <a:lnTo>
                    <a:pt x="6" y="28"/>
                  </a:lnTo>
                  <a:lnTo>
                    <a:pt x="4" y="31"/>
                  </a:lnTo>
                  <a:lnTo>
                    <a:pt x="2" y="34"/>
                  </a:lnTo>
                  <a:lnTo>
                    <a:pt x="2" y="38"/>
                  </a:lnTo>
                  <a:lnTo>
                    <a:pt x="2" y="42"/>
                  </a:lnTo>
                  <a:lnTo>
                    <a:pt x="1" y="46"/>
                  </a:lnTo>
                  <a:lnTo>
                    <a:pt x="1" y="51"/>
                  </a:lnTo>
                  <a:lnTo>
                    <a:pt x="0" y="62"/>
                  </a:lnTo>
                  <a:lnTo>
                    <a:pt x="0" y="74"/>
                  </a:lnTo>
                  <a:lnTo>
                    <a:pt x="2" y="78"/>
                  </a:lnTo>
                  <a:lnTo>
                    <a:pt x="5" y="82"/>
                  </a:lnTo>
                  <a:lnTo>
                    <a:pt x="9" y="86"/>
                  </a:lnTo>
                  <a:lnTo>
                    <a:pt x="13" y="90"/>
                  </a:lnTo>
                  <a:lnTo>
                    <a:pt x="18" y="92"/>
                  </a:lnTo>
                  <a:lnTo>
                    <a:pt x="22" y="93"/>
                  </a:lnTo>
                  <a:lnTo>
                    <a:pt x="27" y="94"/>
                  </a:lnTo>
                  <a:lnTo>
                    <a:pt x="33" y="94"/>
                  </a:lnTo>
                  <a:lnTo>
                    <a:pt x="38" y="95"/>
                  </a:lnTo>
                  <a:lnTo>
                    <a:pt x="43" y="95"/>
                  </a:lnTo>
                  <a:lnTo>
                    <a:pt x="64" y="96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3624" y="2394"/>
              <a:ext cx="99" cy="7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9"/>
                </a:cxn>
                <a:cxn ang="0">
                  <a:pos x="0" y="24"/>
                </a:cxn>
                <a:cxn ang="0">
                  <a:pos x="2" y="20"/>
                </a:cxn>
                <a:cxn ang="0">
                  <a:pos x="5" y="16"/>
                </a:cxn>
                <a:cxn ang="0">
                  <a:pos x="9" y="13"/>
                </a:cxn>
                <a:cxn ang="0">
                  <a:pos x="13" y="11"/>
                </a:cxn>
                <a:cxn ang="0">
                  <a:pos x="18" y="9"/>
                </a:cxn>
                <a:cxn ang="0">
                  <a:pos x="22" y="8"/>
                </a:cxn>
                <a:cxn ang="0">
                  <a:pos x="26" y="8"/>
                </a:cxn>
                <a:cxn ang="0">
                  <a:pos x="30" y="9"/>
                </a:cxn>
                <a:cxn ang="0">
                  <a:pos x="34" y="11"/>
                </a:cxn>
                <a:cxn ang="0">
                  <a:pos x="35" y="14"/>
                </a:cxn>
                <a:cxn ang="0">
                  <a:pos x="37" y="17"/>
                </a:cxn>
                <a:cxn ang="0">
                  <a:pos x="38" y="21"/>
                </a:cxn>
                <a:cxn ang="0">
                  <a:pos x="38" y="26"/>
                </a:cxn>
                <a:cxn ang="0">
                  <a:pos x="39" y="31"/>
                </a:cxn>
                <a:cxn ang="0">
                  <a:pos x="39" y="36"/>
                </a:cxn>
                <a:cxn ang="0">
                  <a:pos x="40" y="46"/>
                </a:cxn>
                <a:cxn ang="0">
                  <a:pos x="40" y="52"/>
                </a:cxn>
                <a:cxn ang="0">
                  <a:pos x="40" y="52"/>
                </a:cxn>
                <a:cxn ang="0">
                  <a:pos x="40" y="46"/>
                </a:cxn>
                <a:cxn ang="0">
                  <a:pos x="41" y="43"/>
                </a:cxn>
                <a:cxn ang="0">
                  <a:pos x="42" y="40"/>
                </a:cxn>
                <a:cxn ang="0">
                  <a:pos x="44" y="36"/>
                </a:cxn>
                <a:cxn ang="0">
                  <a:pos x="46" y="32"/>
                </a:cxn>
                <a:cxn ang="0">
                  <a:pos x="46" y="28"/>
                </a:cxn>
                <a:cxn ang="0">
                  <a:pos x="47" y="24"/>
                </a:cxn>
                <a:cxn ang="0">
                  <a:pos x="48" y="20"/>
                </a:cxn>
                <a:cxn ang="0">
                  <a:pos x="50" y="16"/>
                </a:cxn>
                <a:cxn ang="0">
                  <a:pos x="52" y="12"/>
                </a:cxn>
                <a:cxn ang="0">
                  <a:pos x="54" y="9"/>
                </a:cxn>
                <a:cxn ang="0">
                  <a:pos x="57" y="7"/>
                </a:cxn>
                <a:cxn ang="0">
                  <a:pos x="59" y="4"/>
                </a:cxn>
                <a:cxn ang="0">
                  <a:pos x="62" y="2"/>
                </a:cxn>
                <a:cxn ang="0">
                  <a:pos x="66" y="0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1"/>
                </a:cxn>
                <a:cxn ang="0">
                  <a:pos x="86" y="3"/>
                </a:cxn>
                <a:cxn ang="0">
                  <a:pos x="90" y="4"/>
                </a:cxn>
                <a:cxn ang="0">
                  <a:pos x="94" y="7"/>
                </a:cxn>
                <a:cxn ang="0">
                  <a:pos x="98" y="9"/>
                </a:cxn>
                <a:cxn ang="0">
                  <a:pos x="97" y="9"/>
                </a:cxn>
                <a:cxn ang="0">
                  <a:pos x="90" y="4"/>
                </a:cxn>
                <a:cxn ang="0">
                  <a:pos x="87" y="3"/>
                </a:cxn>
                <a:cxn ang="0">
                  <a:pos x="86" y="3"/>
                </a:cxn>
                <a:cxn ang="0">
                  <a:pos x="87" y="4"/>
                </a:cxn>
                <a:cxn ang="0">
                  <a:pos x="87" y="7"/>
                </a:cxn>
                <a:cxn ang="0">
                  <a:pos x="87" y="10"/>
                </a:cxn>
                <a:cxn ang="0">
                  <a:pos x="88" y="14"/>
                </a:cxn>
                <a:cxn ang="0">
                  <a:pos x="88" y="28"/>
                </a:cxn>
                <a:cxn ang="0">
                  <a:pos x="88" y="68"/>
                </a:cxn>
                <a:cxn ang="0">
                  <a:pos x="88" y="62"/>
                </a:cxn>
              </a:cxnLst>
              <a:rect l="0" t="0" r="r" b="b"/>
              <a:pathLst>
                <a:path w="99" h="70">
                  <a:moveTo>
                    <a:pt x="0" y="14"/>
                  </a:moveTo>
                  <a:lnTo>
                    <a:pt x="0" y="69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5" y="16"/>
                  </a:lnTo>
                  <a:lnTo>
                    <a:pt x="9" y="13"/>
                  </a:lnTo>
                  <a:lnTo>
                    <a:pt x="13" y="11"/>
                  </a:lnTo>
                  <a:lnTo>
                    <a:pt x="18" y="9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30" y="9"/>
                  </a:lnTo>
                  <a:lnTo>
                    <a:pt x="34" y="11"/>
                  </a:lnTo>
                  <a:lnTo>
                    <a:pt x="35" y="14"/>
                  </a:lnTo>
                  <a:lnTo>
                    <a:pt x="37" y="17"/>
                  </a:lnTo>
                  <a:lnTo>
                    <a:pt x="38" y="21"/>
                  </a:lnTo>
                  <a:lnTo>
                    <a:pt x="38" y="26"/>
                  </a:lnTo>
                  <a:lnTo>
                    <a:pt x="39" y="31"/>
                  </a:lnTo>
                  <a:lnTo>
                    <a:pt x="39" y="36"/>
                  </a:lnTo>
                  <a:lnTo>
                    <a:pt x="40" y="46"/>
                  </a:lnTo>
                  <a:lnTo>
                    <a:pt x="40" y="52"/>
                  </a:lnTo>
                  <a:lnTo>
                    <a:pt x="40" y="46"/>
                  </a:lnTo>
                  <a:lnTo>
                    <a:pt x="41" y="43"/>
                  </a:lnTo>
                  <a:lnTo>
                    <a:pt x="42" y="40"/>
                  </a:lnTo>
                  <a:lnTo>
                    <a:pt x="44" y="36"/>
                  </a:lnTo>
                  <a:lnTo>
                    <a:pt x="46" y="32"/>
                  </a:lnTo>
                  <a:lnTo>
                    <a:pt x="46" y="28"/>
                  </a:lnTo>
                  <a:lnTo>
                    <a:pt x="47" y="24"/>
                  </a:lnTo>
                  <a:lnTo>
                    <a:pt x="48" y="20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59" y="4"/>
                  </a:lnTo>
                  <a:lnTo>
                    <a:pt x="62" y="2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1"/>
                  </a:lnTo>
                  <a:lnTo>
                    <a:pt x="86" y="3"/>
                  </a:lnTo>
                  <a:lnTo>
                    <a:pt x="90" y="4"/>
                  </a:lnTo>
                  <a:lnTo>
                    <a:pt x="94" y="7"/>
                  </a:lnTo>
                  <a:lnTo>
                    <a:pt x="98" y="9"/>
                  </a:lnTo>
                  <a:lnTo>
                    <a:pt x="97" y="9"/>
                  </a:lnTo>
                  <a:lnTo>
                    <a:pt x="90" y="4"/>
                  </a:lnTo>
                  <a:lnTo>
                    <a:pt x="87" y="3"/>
                  </a:lnTo>
                  <a:lnTo>
                    <a:pt x="86" y="3"/>
                  </a:lnTo>
                  <a:lnTo>
                    <a:pt x="87" y="4"/>
                  </a:lnTo>
                  <a:lnTo>
                    <a:pt x="87" y="7"/>
                  </a:lnTo>
                  <a:lnTo>
                    <a:pt x="87" y="10"/>
                  </a:lnTo>
                  <a:lnTo>
                    <a:pt x="88" y="14"/>
                  </a:lnTo>
                  <a:lnTo>
                    <a:pt x="88" y="28"/>
                  </a:lnTo>
                  <a:lnTo>
                    <a:pt x="88" y="68"/>
                  </a:lnTo>
                  <a:lnTo>
                    <a:pt x="88" y="6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4448" y="2312"/>
              <a:ext cx="113" cy="217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94" y="2"/>
                </a:cxn>
                <a:cxn ang="0">
                  <a:pos x="86" y="6"/>
                </a:cxn>
                <a:cxn ang="0">
                  <a:pos x="78" y="7"/>
                </a:cxn>
                <a:cxn ang="0">
                  <a:pos x="70" y="10"/>
                </a:cxn>
                <a:cxn ang="0">
                  <a:pos x="62" y="14"/>
                </a:cxn>
                <a:cxn ang="0">
                  <a:pos x="54" y="14"/>
                </a:cxn>
                <a:cxn ang="0">
                  <a:pos x="44" y="15"/>
                </a:cxn>
                <a:cxn ang="0">
                  <a:pos x="32" y="17"/>
                </a:cxn>
                <a:cxn ang="0">
                  <a:pos x="24" y="20"/>
                </a:cxn>
                <a:cxn ang="0">
                  <a:pos x="14" y="22"/>
                </a:cxn>
                <a:cxn ang="0">
                  <a:pos x="6" y="25"/>
                </a:cxn>
                <a:cxn ang="0">
                  <a:pos x="3" y="32"/>
                </a:cxn>
                <a:cxn ang="0">
                  <a:pos x="2" y="42"/>
                </a:cxn>
                <a:cxn ang="0">
                  <a:pos x="1" y="51"/>
                </a:cxn>
                <a:cxn ang="0">
                  <a:pos x="0" y="94"/>
                </a:cxn>
                <a:cxn ang="0">
                  <a:pos x="5" y="99"/>
                </a:cxn>
                <a:cxn ang="0">
                  <a:pos x="12" y="101"/>
                </a:cxn>
                <a:cxn ang="0">
                  <a:pos x="18" y="99"/>
                </a:cxn>
                <a:cxn ang="0">
                  <a:pos x="24" y="98"/>
                </a:cxn>
                <a:cxn ang="0">
                  <a:pos x="30" y="97"/>
                </a:cxn>
                <a:cxn ang="0">
                  <a:pos x="44" y="96"/>
                </a:cxn>
                <a:cxn ang="0">
                  <a:pos x="74" y="97"/>
                </a:cxn>
                <a:cxn ang="0">
                  <a:pos x="81" y="100"/>
                </a:cxn>
                <a:cxn ang="0">
                  <a:pos x="87" y="105"/>
                </a:cxn>
                <a:cxn ang="0">
                  <a:pos x="92" y="110"/>
                </a:cxn>
                <a:cxn ang="0">
                  <a:pos x="94" y="119"/>
                </a:cxn>
                <a:cxn ang="0">
                  <a:pos x="95" y="129"/>
                </a:cxn>
                <a:cxn ang="0">
                  <a:pos x="96" y="144"/>
                </a:cxn>
                <a:cxn ang="0">
                  <a:pos x="95" y="186"/>
                </a:cxn>
                <a:cxn ang="0">
                  <a:pos x="92" y="198"/>
                </a:cxn>
                <a:cxn ang="0">
                  <a:pos x="87" y="203"/>
                </a:cxn>
                <a:cxn ang="0">
                  <a:pos x="82" y="206"/>
                </a:cxn>
                <a:cxn ang="0">
                  <a:pos x="73" y="207"/>
                </a:cxn>
                <a:cxn ang="0">
                  <a:pos x="63" y="207"/>
                </a:cxn>
                <a:cxn ang="0">
                  <a:pos x="53" y="209"/>
                </a:cxn>
                <a:cxn ang="0">
                  <a:pos x="42" y="212"/>
                </a:cxn>
                <a:cxn ang="0">
                  <a:pos x="32" y="214"/>
                </a:cxn>
              </a:cxnLst>
              <a:rect l="0" t="0" r="r" b="b"/>
              <a:pathLst>
                <a:path w="113" h="217">
                  <a:moveTo>
                    <a:pt x="112" y="0"/>
                  </a:moveTo>
                  <a:lnTo>
                    <a:pt x="103" y="0"/>
                  </a:lnTo>
                  <a:lnTo>
                    <a:pt x="99" y="1"/>
                  </a:lnTo>
                  <a:lnTo>
                    <a:pt x="94" y="2"/>
                  </a:lnTo>
                  <a:lnTo>
                    <a:pt x="90" y="4"/>
                  </a:lnTo>
                  <a:lnTo>
                    <a:pt x="86" y="6"/>
                  </a:lnTo>
                  <a:lnTo>
                    <a:pt x="82" y="6"/>
                  </a:lnTo>
                  <a:lnTo>
                    <a:pt x="78" y="7"/>
                  </a:lnTo>
                  <a:lnTo>
                    <a:pt x="74" y="8"/>
                  </a:lnTo>
                  <a:lnTo>
                    <a:pt x="70" y="10"/>
                  </a:lnTo>
                  <a:lnTo>
                    <a:pt x="66" y="12"/>
                  </a:lnTo>
                  <a:lnTo>
                    <a:pt x="62" y="14"/>
                  </a:lnTo>
                  <a:lnTo>
                    <a:pt x="58" y="14"/>
                  </a:lnTo>
                  <a:lnTo>
                    <a:pt x="54" y="14"/>
                  </a:lnTo>
                  <a:lnTo>
                    <a:pt x="50" y="15"/>
                  </a:lnTo>
                  <a:lnTo>
                    <a:pt x="44" y="15"/>
                  </a:lnTo>
                  <a:lnTo>
                    <a:pt x="38" y="16"/>
                  </a:lnTo>
                  <a:lnTo>
                    <a:pt x="32" y="17"/>
                  </a:lnTo>
                  <a:lnTo>
                    <a:pt x="27" y="18"/>
                  </a:lnTo>
                  <a:lnTo>
                    <a:pt x="24" y="2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0" y="23"/>
                  </a:lnTo>
                  <a:lnTo>
                    <a:pt x="6" y="25"/>
                  </a:lnTo>
                  <a:lnTo>
                    <a:pt x="4" y="28"/>
                  </a:lnTo>
                  <a:lnTo>
                    <a:pt x="3" y="32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1" y="46"/>
                  </a:lnTo>
                  <a:lnTo>
                    <a:pt x="1" y="51"/>
                  </a:lnTo>
                  <a:lnTo>
                    <a:pt x="0" y="62"/>
                  </a:lnTo>
                  <a:lnTo>
                    <a:pt x="0" y="94"/>
                  </a:lnTo>
                  <a:lnTo>
                    <a:pt x="2" y="97"/>
                  </a:lnTo>
                  <a:lnTo>
                    <a:pt x="5" y="99"/>
                  </a:lnTo>
                  <a:lnTo>
                    <a:pt x="9" y="101"/>
                  </a:lnTo>
                  <a:lnTo>
                    <a:pt x="12" y="101"/>
                  </a:lnTo>
                  <a:lnTo>
                    <a:pt x="15" y="100"/>
                  </a:lnTo>
                  <a:lnTo>
                    <a:pt x="18" y="99"/>
                  </a:lnTo>
                  <a:lnTo>
                    <a:pt x="21" y="98"/>
                  </a:lnTo>
                  <a:lnTo>
                    <a:pt x="24" y="98"/>
                  </a:lnTo>
                  <a:lnTo>
                    <a:pt x="26" y="97"/>
                  </a:lnTo>
                  <a:lnTo>
                    <a:pt x="30" y="97"/>
                  </a:lnTo>
                  <a:lnTo>
                    <a:pt x="34" y="96"/>
                  </a:lnTo>
                  <a:lnTo>
                    <a:pt x="44" y="96"/>
                  </a:lnTo>
                  <a:lnTo>
                    <a:pt x="70" y="96"/>
                  </a:lnTo>
                  <a:lnTo>
                    <a:pt x="74" y="97"/>
                  </a:lnTo>
                  <a:lnTo>
                    <a:pt x="78" y="98"/>
                  </a:lnTo>
                  <a:lnTo>
                    <a:pt x="81" y="100"/>
                  </a:lnTo>
                  <a:lnTo>
                    <a:pt x="84" y="102"/>
                  </a:lnTo>
                  <a:lnTo>
                    <a:pt x="87" y="105"/>
                  </a:lnTo>
                  <a:lnTo>
                    <a:pt x="90" y="107"/>
                  </a:lnTo>
                  <a:lnTo>
                    <a:pt x="92" y="110"/>
                  </a:lnTo>
                  <a:lnTo>
                    <a:pt x="94" y="114"/>
                  </a:lnTo>
                  <a:lnTo>
                    <a:pt x="94" y="119"/>
                  </a:lnTo>
                  <a:lnTo>
                    <a:pt x="95" y="124"/>
                  </a:lnTo>
                  <a:lnTo>
                    <a:pt x="95" y="129"/>
                  </a:lnTo>
                  <a:lnTo>
                    <a:pt x="95" y="134"/>
                  </a:lnTo>
                  <a:lnTo>
                    <a:pt x="96" y="144"/>
                  </a:lnTo>
                  <a:lnTo>
                    <a:pt x="96" y="182"/>
                  </a:lnTo>
                  <a:lnTo>
                    <a:pt x="95" y="186"/>
                  </a:lnTo>
                  <a:lnTo>
                    <a:pt x="94" y="192"/>
                  </a:lnTo>
                  <a:lnTo>
                    <a:pt x="92" y="198"/>
                  </a:lnTo>
                  <a:lnTo>
                    <a:pt x="90" y="201"/>
                  </a:lnTo>
                  <a:lnTo>
                    <a:pt x="87" y="203"/>
                  </a:lnTo>
                  <a:lnTo>
                    <a:pt x="85" y="205"/>
                  </a:lnTo>
                  <a:lnTo>
                    <a:pt x="82" y="206"/>
                  </a:lnTo>
                  <a:lnTo>
                    <a:pt x="78" y="206"/>
                  </a:lnTo>
                  <a:lnTo>
                    <a:pt x="73" y="207"/>
                  </a:lnTo>
                  <a:lnTo>
                    <a:pt x="68" y="207"/>
                  </a:lnTo>
                  <a:lnTo>
                    <a:pt x="63" y="207"/>
                  </a:lnTo>
                  <a:lnTo>
                    <a:pt x="58" y="208"/>
                  </a:lnTo>
                  <a:lnTo>
                    <a:pt x="53" y="209"/>
                  </a:lnTo>
                  <a:lnTo>
                    <a:pt x="48" y="210"/>
                  </a:lnTo>
                  <a:lnTo>
                    <a:pt x="42" y="212"/>
                  </a:lnTo>
                  <a:lnTo>
                    <a:pt x="38" y="214"/>
                  </a:lnTo>
                  <a:lnTo>
                    <a:pt x="32" y="214"/>
                  </a:lnTo>
                  <a:lnTo>
                    <a:pt x="16" y="216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585" y="2440"/>
              <a:ext cx="88" cy="65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25" y="0"/>
                </a:cxn>
                <a:cxn ang="0">
                  <a:pos x="21" y="1"/>
                </a:cxn>
                <a:cxn ang="0">
                  <a:pos x="17" y="2"/>
                </a:cxn>
                <a:cxn ang="0">
                  <a:pos x="14" y="4"/>
                </a:cxn>
                <a:cxn ang="0">
                  <a:pos x="11" y="6"/>
                </a:cxn>
                <a:cxn ang="0">
                  <a:pos x="8" y="9"/>
                </a:cxn>
                <a:cxn ang="0">
                  <a:pos x="5" y="11"/>
                </a:cxn>
                <a:cxn ang="0">
                  <a:pos x="3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1" y="43"/>
                </a:cxn>
                <a:cxn ang="0">
                  <a:pos x="1" y="48"/>
                </a:cxn>
                <a:cxn ang="0">
                  <a:pos x="3" y="54"/>
                </a:cxn>
                <a:cxn ang="0">
                  <a:pos x="6" y="57"/>
                </a:cxn>
                <a:cxn ang="0">
                  <a:pos x="10" y="59"/>
                </a:cxn>
                <a:cxn ang="0">
                  <a:pos x="14" y="61"/>
                </a:cxn>
                <a:cxn ang="0">
                  <a:pos x="18" y="62"/>
                </a:cxn>
                <a:cxn ang="0">
                  <a:pos x="21" y="62"/>
                </a:cxn>
                <a:cxn ang="0">
                  <a:pos x="25" y="63"/>
                </a:cxn>
                <a:cxn ang="0">
                  <a:pos x="29" y="63"/>
                </a:cxn>
                <a:cxn ang="0">
                  <a:pos x="33" y="63"/>
                </a:cxn>
                <a:cxn ang="0">
                  <a:pos x="42" y="64"/>
                </a:cxn>
                <a:cxn ang="0">
                  <a:pos x="87" y="64"/>
                </a:cxn>
              </a:cxnLst>
              <a:rect l="0" t="0" r="r" b="b"/>
              <a:pathLst>
                <a:path w="88" h="65">
                  <a:moveTo>
                    <a:pt x="63" y="0"/>
                  </a:moveTo>
                  <a:lnTo>
                    <a:pt x="25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4" y="4"/>
                  </a:lnTo>
                  <a:lnTo>
                    <a:pt x="11" y="6"/>
                  </a:lnTo>
                  <a:lnTo>
                    <a:pt x="8" y="9"/>
                  </a:lnTo>
                  <a:lnTo>
                    <a:pt x="5" y="11"/>
                  </a:lnTo>
                  <a:lnTo>
                    <a:pt x="3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1" y="43"/>
                  </a:lnTo>
                  <a:lnTo>
                    <a:pt x="1" y="48"/>
                  </a:lnTo>
                  <a:lnTo>
                    <a:pt x="3" y="54"/>
                  </a:lnTo>
                  <a:lnTo>
                    <a:pt x="6" y="57"/>
                  </a:lnTo>
                  <a:lnTo>
                    <a:pt x="10" y="59"/>
                  </a:lnTo>
                  <a:lnTo>
                    <a:pt x="14" y="61"/>
                  </a:lnTo>
                  <a:lnTo>
                    <a:pt x="18" y="62"/>
                  </a:lnTo>
                  <a:lnTo>
                    <a:pt x="21" y="62"/>
                  </a:lnTo>
                  <a:lnTo>
                    <a:pt x="25" y="63"/>
                  </a:lnTo>
                  <a:lnTo>
                    <a:pt x="29" y="63"/>
                  </a:lnTo>
                  <a:lnTo>
                    <a:pt x="33" y="63"/>
                  </a:lnTo>
                  <a:lnTo>
                    <a:pt x="42" y="64"/>
                  </a:lnTo>
                  <a:lnTo>
                    <a:pt x="87" y="64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4680" y="2432"/>
              <a:ext cx="145" cy="113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2" y="64"/>
                </a:cxn>
                <a:cxn ang="0">
                  <a:pos x="6" y="74"/>
                </a:cxn>
                <a:cxn ang="0">
                  <a:pos x="7" y="86"/>
                </a:cxn>
                <a:cxn ang="0">
                  <a:pos x="7" y="86"/>
                </a:cxn>
                <a:cxn ang="0">
                  <a:pos x="8" y="75"/>
                </a:cxn>
                <a:cxn ang="0">
                  <a:pos x="9" y="15"/>
                </a:cxn>
                <a:cxn ang="0">
                  <a:pos x="12" y="11"/>
                </a:cxn>
                <a:cxn ang="0">
                  <a:pos x="19" y="10"/>
                </a:cxn>
                <a:cxn ang="0">
                  <a:pos x="27" y="10"/>
                </a:cxn>
                <a:cxn ang="0">
                  <a:pos x="34" y="13"/>
                </a:cxn>
                <a:cxn ang="0">
                  <a:pos x="39" y="17"/>
                </a:cxn>
                <a:cxn ang="0">
                  <a:pos x="44" y="22"/>
                </a:cxn>
                <a:cxn ang="0">
                  <a:pos x="46" y="31"/>
                </a:cxn>
                <a:cxn ang="0">
                  <a:pos x="47" y="41"/>
                </a:cxn>
                <a:cxn ang="0">
                  <a:pos x="48" y="56"/>
                </a:cxn>
                <a:cxn ang="0">
                  <a:pos x="48" y="76"/>
                </a:cxn>
                <a:cxn ang="0">
                  <a:pos x="50" y="71"/>
                </a:cxn>
                <a:cxn ang="0">
                  <a:pos x="54" y="66"/>
                </a:cxn>
                <a:cxn ang="0">
                  <a:pos x="59" y="62"/>
                </a:cxn>
                <a:cxn ang="0">
                  <a:pos x="64" y="54"/>
                </a:cxn>
                <a:cxn ang="0">
                  <a:pos x="72" y="39"/>
                </a:cxn>
                <a:cxn ang="0">
                  <a:pos x="78" y="30"/>
                </a:cxn>
                <a:cxn ang="0">
                  <a:pos x="82" y="27"/>
                </a:cxn>
                <a:cxn ang="0">
                  <a:pos x="90" y="26"/>
                </a:cxn>
                <a:cxn ang="0">
                  <a:pos x="99" y="26"/>
                </a:cxn>
                <a:cxn ang="0">
                  <a:pos x="106" y="29"/>
                </a:cxn>
                <a:cxn ang="0">
                  <a:pos x="111" y="33"/>
                </a:cxn>
                <a:cxn ang="0">
                  <a:pos x="117" y="38"/>
                </a:cxn>
                <a:cxn ang="0">
                  <a:pos x="124" y="46"/>
                </a:cxn>
                <a:cxn ang="0">
                  <a:pos x="126" y="55"/>
                </a:cxn>
                <a:cxn ang="0">
                  <a:pos x="127" y="65"/>
                </a:cxn>
                <a:cxn ang="0">
                  <a:pos x="128" y="80"/>
                </a:cxn>
                <a:cxn ang="0">
                  <a:pos x="129" y="90"/>
                </a:cxn>
                <a:cxn ang="0">
                  <a:pos x="132" y="97"/>
                </a:cxn>
                <a:cxn ang="0">
                  <a:pos x="139" y="110"/>
                </a:cxn>
                <a:cxn ang="0">
                  <a:pos x="142" y="111"/>
                </a:cxn>
              </a:cxnLst>
              <a:rect l="0" t="0" r="r" b="b"/>
              <a:pathLst>
                <a:path w="145" h="113">
                  <a:moveTo>
                    <a:pt x="0" y="0"/>
                  </a:moveTo>
                  <a:lnTo>
                    <a:pt x="0" y="54"/>
                  </a:lnTo>
                  <a:lnTo>
                    <a:pt x="1" y="58"/>
                  </a:lnTo>
                  <a:lnTo>
                    <a:pt x="2" y="64"/>
                  </a:lnTo>
                  <a:lnTo>
                    <a:pt x="4" y="70"/>
                  </a:lnTo>
                  <a:lnTo>
                    <a:pt x="6" y="74"/>
                  </a:lnTo>
                  <a:lnTo>
                    <a:pt x="6" y="80"/>
                  </a:lnTo>
                  <a:lnTo>
                    <a:pt x="7" y="86"/>
                  </a:lnTo>
                  <a:lnTo>
                    <a:pt x="7" y="87"/>
                  </a:lnTo>
                  <a:lnTo>
                    <a:pt x="7" y="86"/>
                  </a:lnTo>
                  <a:lnTo>
                    <a:pt x="8" y="84"/>
                  </a:lnTo>
                  <a:lnTo>
                    <a:pt x="8" y="75"/>
                  </a:lnTo>
                  <a:lnTo>
                    <a:pt x="8" y="18"/>
                  </a:lnTo>
                  <a:lnTo>
                    <a:pt x="9" y="15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9" y="10"/>
                  </a:lnTo>
                  <a:lnTo>
                    <a:pt x="23" y="9"/>
                  </a:lnTo>
                  <a:lnTo>
                    <a:pt x="27" y="10"/>
                  </a:lnTo>
                  <a:lnTo>
                    <a:pt x="30" y="10"/>
                  </a:lnTo>
                  <a:lnTo>
                    <a:pt x="34" y="13"/>
                  </a:lnTo>
                  <a:lnTo>
                    <a:pt x="37" y="14"/>
                  </a:lnTo>
                  <a:lnTo>
                    <a:pt x="39" y="17"/>
                  </a:lnTo>
                  <a:lnTo>
                    <a:pt x="42" y="19"/>
                  </a:lnTo>
                  <a:lnTo>
                    <a:pt x="44" y="22"/>
                  </a:lnTo>
                  <a:lnTo>
                    <a:pt x="46" y="26"/>
                  </a:lnTo>
                  <a:lnTo>
                    <a:pt x="46" y="31"/>
                  </a:lnTo>
                  <a:lnTo>
                    <a:pt x="47" y="36"/>
                  </a:lnTo>
                  <a:lnTo>
                    <a:pt x="47" y="41"/>
                  </a:lnTo>
                  <a:lnTo>
                    <a:pt x="47" y="46"/>
                  </a:lnTo>
                  <a:lnTo>
                    <a:pt x="48" y="56"/>
                  </a:lnTo>
                  <a:lnTo>
                    <a:pt x="48" y="79"/>
                  </a:lnTo>
                  <a:lnTo>
                    <a:pt x="48" y="76"/>
                  </a:lnTo>
                  <a:lnTo>
                    <a:pt x="49" y="74"/>
                  </a:lnTo>
                  <a:lnTo>
                    <a:pt x="50" y="71"/>
                  </a:lnTo>
                  <a:lnTo>
                    <a:pt x="52" y="69"/>
                  </a:lnTo>
                  <a:lnTo>
                    <a:pt x="54" y="66"/>
                  </a:lnTo>
                  <a:lnTo>
                    <a:pt x="57" y="64"/>
                  </a:lnTo>
                  <a:lnTo>
                    <a:pt x="59" y="62"/>
                  </a:lnTo>
                  <a:lnTo>
                    <a:pt x="62" y="58"/>
                  </a:lnTo>
                  <a:lnTo>
                    <a:pt x="64" y="54"/>
                  </a:lnTo>
                  <a:lnTo>
                    <a:pt x="67" y="49"/>
                  </a:lnTo>
                  <a:lnTo>
                    <a:pt x="72" y="39"/>
                  </a:lnTo>
                  <a:lnTo>
                    <a:pt x="74" y="34"/>
                  </a:lnTo>
                  <a:lnTo>
                    <a:pt x="78" y="30"/>
                  </a:lnTo>
                  <a:lnTo>
                    <a:pt x="80" y="29"/>
                  </a:lnTo>
                  <a:lnTo>
                    <a:pt x="82" y="27"/>
                  </a:lnTo>
                  <a:lnTo>
                    <a:pt x="86" y="26"/>
                  </a:lnTo>
                  <a:lnTo>
                    <a:pt x="90" y="26"/>
                  </a:lnTo>
                  <a:lnTo>
                    <a:pt x="95" y="25"/>
                  </a:lnTo>
                  <a:lnTo>
                    <a:pt x="99" y="26"/>
                  </a:lnTo>
                  <a:lnTo>
                    <a:pt x="102" y="26"/>
                  </a:lnTo>
                  <a:lnTo>
                    <a:pt x="106" y="29"/>
                  </a:lnTo>
                  <a:lnTo>
                    <a:pt x="109" y="30"/>
                  </a:lnTo>
                  <a:lnTo>
                    <a:pt x="111" y="33"/>
                  </a:lnTo>
                  <a:lnTo>
                    <a:pt x="114" y="35"/>
                  </a:lnTo>
                  <a:lnTo>
                    <a:pt x="117" y="38"/>
                  </a:lnTo>
                  <a:lnTo>
                    <a:pt x="122" y="43"/>
                  </a:lnTo>
                  <a:lnTo>
                    <a:pt x="124" y="46"/>
                  </a:lnTo>
                  <a:lnTo>
                    <a:pt x="126" y="50"/>
                  </a:lnTo>
                  <a:lnTo>
                    <a:pt x="126" y="55"/>
                  </a:lnTo>
                  <a:lnTo>
                    <a:pt x="127" y="60"/>
                  </a:lnTo>
                  <a:lnTo>
                    <a:pt x="127" y="65"/>
                  </a:lnTo>
                  <a:lnTo>
                    <a:pt x="127" y="70"/>
                  </a:lnTo>
                  <a:lnTo>
                    <a:pt x="128" y="80"/>
                  </a:lnTo>
                  <a:lnTo>
                    <a:pt x="128" y="86"/>
                  </a:lnTo>
                  <a:lnTo>
                    <a:pt x="129" y="90"/>
                  </a:lnTo>
                  <a:lnTo>
                    <a:pt x="130" y="94"/>
                  </a:lnTo>
                  <a:lnTo>
                    <a:pt x="132" y="97"/>
                  </a:lnTo>
                  <a:lnTo>
                    <a:pt x="137" y="106"/>
                  </a:lnTo>
                  <a:lnTo>
                    <a:pt x="139" y="110"/>
                  </a:lnTo>
                  <a:lnTo>
                    <a:pt x="141" y="112"/>
                  </a:lnTo>
                  <a:lnTo>
                    <a:pt x="142" y="111"/>
                  </a:lnTo>
                  <a:lnTo>
                    <a:pt x="144" y="104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7018020" y="4427461"/>
            <a:ext cx="630079" cy="467850"/>
            <a:chOff x="4912" y="3104"/>
            <a:chExt cx="441" cy="328"/>
          </a:xfrm>
        </p:grpSpPr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4912" y="3104"/>
              <a:ext cx="129" cy="313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10" y="2"/>
                </a:cxn>
                <a:cxn ang="0">
                  <a:pos x="101" y="6"/>
                </a:cxn>
                <a:cxn ang="0">
                  <a:pos x="90" y="7"/>
                </a:cxn>
                <a:cxn ang="0">
                  <a:pos x="82" y="7"/>
                </a:cxn>
                <a:cxn ang="0">
                  <a:pos x="70" y="8"/>
                </a:cxn>
                <a:cxn ang="0">
                  <a:pos x="46" y="9"/>
                </a:cxn>
                <a:cxn ang="0">
                  <a:pos x="39" y="12"/>
                </a:cxn>
                <a:cxn ang="0">
                  <a:pos x="30" y="14"/>
                </a:cxn>
                <a:cxn ang="0">
                  <a:pos x="21" y="16"/>
                </a:cxn>
                <a:cxn ang="0">
                  <a:pos x="10" y="20"/>
                </a:cxn>
                <a:cxn ang="0">
                  <a:pos x="5" y="27"/>
                </a:cxn>
                <a:cxn ang="0">
                  <a:pos x="2" y="41"/>
                </a:cxn>
                <a:cxn ang="0">
                  <a:pos x="1" y="51"/>
                </a:cxn>
                <a:cxn ang="0">
                  <a:pos x="0" y="78"/>
                </a:cxn>
                <a:cxn ang="0">
                  <a:pos x="4" y="89"/>
                </a:cxn>
                <a:cxn ang="0">
                  <a:pos x="7" y="107"/>
                </a:cxn>
                <a:cxn ang="0">
                  <a:pos x="8" y="123"/>
                </a:cxn>
                <a:cxn ang="0">
                  <a:pos x="9" y="135"/>
                </a:cxn>
                <a:cxn ang="0">
                  <a:pos x="12" y="132"/>
                </a:cxn>
                <a:cxn ang="0">
                  <a:pos x="19" y="125"/>
                </a:cxn>
                <a:cxn ang="0">
                  <a:pos x="30" y="115"/>
                </a:cxn>
                <a:cxn ang="0">
                  <a:pos x="39" y="114"/>
                </a:cxn>
                <a:cxn ang="0">
                  <a:pos x="49" y="113"/>
                </a:cxn>
                <a:cxn ang="0">
                  <a:pos x="64" y="112"/>
                </a:cxn>
                <a:cxn ang="0">
                  <a:pos x="89" y="114"/>
                </a:cxn>
                <a:cxn ang="0">
                  <a:pos x="94" y="124"/>
                </a:cxn>
                <a:cxn ang="0">
                  <a:pos x="99" y="130"/>
                </a:cxn>
                <a:cxn ang="0">
                  <a:pos x="104" y="136"/>
                </a:cxn>
                <a:cxn ang="0">
                  <a:pos x="109" y="142"/>
                </a:cxn>
                <a:cxn ang="0">
                  <a:pos x="114" y="158"/>
                </a:cxn>
                <a:cxn ang="0">
                  <a:pos x="118" y="170"/>
                </a:cxn>
                <a:cxn ang="0">
                  <a:pos x="119" y="180"/>
                </a:cxn>
                <a:cxn ang="0">
                  <a:pos x="120" y="206"/>
                </a:cxn>
                <a:cxn ang="0">
                  <a:pos x="119" y="250"/>
                </a:cxn>
                <a:cxn ang="0">
                  <a:pos x="116" y="262"/>
                </a:cxn>
                <a:cxn ang="0">
                  <a:pos x="113" y="273"/>
                </a:cxn>
                <a:cxn ang="0">
                  <a:pos x="108" y="279"/>
                </a:cxn>
                <a:cxn ang="0">
                  <a:pos x="100" y="286"/>
                </a:cxn>
                <a:cxn ang="0">
                  <a:pos x="94" y="294"/>
                </a:cxn>
                <a:cxn ang="0">
                  <a:pos x="88" y="302"/>
                </a:cxn>
                <a:cxn ang="0">
                  <a:pos x="82" y="308"/>
                </a:cxn>
                <a:cxn ang="0">
                  <a:pos x="73" y="310"/>
                </a:cxn>
                <a:cxn ang="0">
                  <a:pos x="63" y="311"/>
                </a:cxn>
                <a:cxn ang="0">
                  <a:pos x="48" y="312"/>
                </a:cxn>
              </a:cxnLst>
              <a:rect l="0" t="0" r="r" b="b"/>
              <a:pathLst>
                <a:path w="129" h="313">
                  <a:moveTo>
                    <a:pt x="128" y="0"/>
                  </a:moveTo>
                  <a:lnTo>
                    <a:pt x="119" y="0"/>
                  </a:lnTo>
                  <a:lnTo>
                    <a:pt x="115" y="1"/>
                  </a:lnTo>
                  <a:lnTo>
                    <a:pt x="110" y="2"/>
                  </a:lnTo>
                  <a:lnTo>
                    <a:pt x="106" y="4"/>
                  </a:lnTo>
                  <a:lnTo>
                    <a:pt x="101" y="6"/>
                  </a:lnTo>
                  <a:lnTo>
                    <a:pt x="95" y="6"/>
                  </a:lnTo>
                  <a:lnTo>
                    <a:pt x="90" y="7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9" y="8"/>
                  </a:lnTo>
                  <a:lnTo>
                    <a:pt x="70" y="8"/>
                  </a:lnTo>
                  <a:lnTo>
                    <a:pt x="50" y="8"/>
                  </a:lnTo>
                  <a:lnTo>
                    <a:pt x="46" y="9"/>
                  </a:lnTo>
                  <a:lnTo>
                    <a:pt x="42" y="10"/>
                  </a:lnTo>
                  <a:lnTo>
                    <a:pt x="39" y="12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26" y="15"/>
                  </a:lnTo>
                  <a:lnTo>
                    <a:pt x="21" y="16"/>
                  </a:lnTo>
                  <a:lnTo>
                    <a:pt x="15" y="18"/>
                  </a:lnTo>
                  <a:lnTo>
                    <a:pt x="10" y="20"/>
                  </a:lnTo>
                  <a:lnTo>
                    <a:pt x="7" y="23"/>
                  </a:lnTo>
                  <a:lnTo>
                    <a:pt x="5" y="27"/>
                  </a:lnTo>
                  <a:lnTo>
                    <a:pt x="2" y="36"/>
                  </a:lnTo>
                  <a:lnTo>
                    <a:pt x="2" y="41"/>
                  </a:lnTo>
                  <a:lnTo>
                    <a:pt x="1" y="46"/>
                  </a:lnTo>
                  <a:lnTo>
                    <a:pt x="1" y="51"/>
                  </a:lnTo>
                  <a:lnTo>
                    <a:pt x="0" y="62"/>
                  </a:lnTo>
                  <a:lnTo>
                    <a:pt x="0" y="78"/>
                  </a:lnTo>
                  <a:lnTo>
                    <a:pt x="1" y="82"/>
                  </a:lnTo>
                  <a:lnTo>
                    <a:pt x="4" y="89"/>
                  </a:lnTo>
                  <a:lnTo>
                    <a:pt x="6" y="98"/>
                  </a:lnTo>
                  <a:lnTo>
                    <a:pt x="7" y="107"/>
                  </a:lnTo>
                  <a:lnTo>
                    <a:pt x="7" y="113"/>
                  </a:lnTo>
                  <a:lnTo>
                    <a:pt x="8" y="123"/>
                  </a:lnTo>
                  <a:lnTo>
                    <a:pt x="8" y="134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2" y="132"/>
                  </a:lnTo>
                  <a:lnTo>
                    <a:pt x="14" y="130"/>
                  </a:lnTo>
                  <a:lnTo>
                    <a:pt x="19" y="125"/>
                  </a:lnTo>
                  <a:lnTo>
                    <a:pt x="27" y="118"/>
                  </a:lnTo>
                  <a:lnTo>
                    <a:pt x="30" y="115"/>
                  </a:lnTo>
                  <a:lnTo>
                    <a:pt x="34" y="114"/>
                  </a:lnTo>
                  <a:lnTo>
                    <a:pt x="39" y="114"/>
                  </a:lnTo>
                  <a:lnTo>
                    <a:pt x="44" y="113"/>
                  </a:lnTo>
                  <a:lnTo>
                    <a:pt x="49" y="113"/>
                  </a:lnTo>
                  <a:lnTo>
                    <a:pt x="54" y="113"/>
                  </a:lnTo>
                  <a:lnTo>
                    <a:pt x="64" y="112"/>
                  </a:lnTo>
                  <a:lnTo>
                    <a:pt x="86" y="112"/>
                  </a:lnTo>
                  <a:lnTo>
                    <a:pt x="89" y="114"/>
                  </a:lnTo>
                  <a:lnTo>
                    <a:pt x="91" y="117"/>
                  </a:lnTo>
                  <a:lnTo>
                    <a:pt x="94" y="124"/>
                  </a:lnTo>
                  <a:lnTo>
                    <a:pt x="97" y="127"/>
                  </a:lnTo>
                  <a:lnTo>
                    <a:pt x="99" y="130"/>
                  </a:lnTo>
                  <a:lnTo>
                    <a:pt x="102" y="133"/>
                  </a:lnTo>
                  <a:lnTo>
                    <a:pt x="104" y="136"/>
                  </a:lnTo>
                  <a:lnTo>
                    <a:pt x="107" y="138"/>
                  </a:lnTo>
                  <a:lnTo>
                    <a:pt x="109" y="142"/>
                  </a:lnTo>
                  <a:lnTo>
                    <a:pt x="110" y="151"/>
                  </a:lnTo>
                  <a:lnTo>
                    <a:pt x="114" y="158"/>
                  </a:lnTo>
                  <a:lnTo>
                    <a:pt x="116" y="162"/>
                  </a:lnTo>
                  <a:lnTo>
                    <a:pt x="118" y="170"/>
                  </a:lnTo>
                  <a:lnTo>
                    <a:pt x="118" y="174"/>
                  </a:lnTo>
                  <a:lnTo>
                    <a:pt x="119" y="180"/>
                  </a:lnTo>
                  <a:lnTo>
                    <a:pt x="119" y="187"/>
                  </a:lnTo>
                  <a:lnTo>
                    <a:pt x="120" y="206"/>
                  </a:lnTo>
                  <a:lnTo>
                    <a:pt x="120" y="246"/>
                  </a:lnTo>
                  <a:lnTo>
                    <a:pt x="119" y="250"/>
                  </a:lnTo>
                  <a:lnTo>
                    <a:pt x="118" y="256"/>
                  </a:lnTo>
                  <a:lnTo>
                    <a:pt x="116" y="262"/>
                  </a:lnTo>
                  <a:lnTo>
                    <a:pt x="114" y="270"/>
                  </a:lnTo>
                  <a:lnTo>
                    <a:pt x="113" y="273"/>
                  </a:lnTo>
                  <a:lnTo>
                    <a:pt x="111" y="276"/>
                  </a:lnTo>
                  <a:lnTo>
                    <a:pt x="108" y="279"/>
                  </a:lnTo>
                  <a:lnTo>
                    <a:pt x="104" y="282"/>
                  </a:lnTo>
                  <a:lnTo>
                    <a:pt x="100" y="286"/>
                  </a:lnTo>
                  <a:lnTo>
                    <a:pt x="97" y="290"/>
                  </a:lnTo>
                  <a:lnTo>
                    <a:pt x="94" y="294"/>
                  </a:lnTo>
                  <a:lnTo>
                    <a:pt x="91" y="298"/>
                  </a:lnTo>
                  <a:lnTo>
                    <a:pt x="88" y="302"/>
                  </a:lnTo>
                  <a:lnTo>
                    <a:pt x="86" y="306"/>
                  </a:lnTo>
                  <a:lnTo>
                    <a:pt x="82" y="308"/>
                  </a:lnTo>
                  <a:lnTo>
                    <a:pt x="78" y="309"/>
                  </a:lnTo>
                  <a:lnTo>
                    <a:pt x="73" y="310"/>
                  </a:lnTo>
                  <a:lnTo>
                    <a:pt x="68" y="310"/>
                  </a:lnTo>
                  <a:lnTo>
                    <a:pt x="63" y="311"/>
                  </a:lnTo>
                  <a:lnTo>
                    <a:pt x="58" y="311"/>
                  </a:lnTo>
                  <a:lnTo>
                    <a:pt x="48" y="312"/>
                  </a:lnTo>
                  <a:lnTo>
                    <a:pt x="32" y="31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5088" y="3304"/>
              <a:ext cx="89" cy="121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5" y="4"/>
                </a:cxn>
                <a:cxn ang="0">
                  <a:pos x="51" y="6"/>
                </a:cxn>
                <a:cxn ang="0">
                  <a:pos x="46" y="6"/>
                </a:cxn>
                <a:cxn ang="0">
                  <a:pos x="42" y="7"/>
                </a:cxn>
                <a:cxn ang="0">
                  <a:pos x="38" y="9"/>
                </a:cxn>
                <a:cxn ang="0">
                  <a:pos x="34" y="12"/>
                </a:cxn>
                <a:cxn ang="0">
                  <a:pos x="30" y="16"/>
                </a:cxn>
                <a:cxn ang="0">
                  <a:pos x="26" y="20"/>
                </a:cxn>
                <a:cxn ang="0">
                  <a:pos x="22" y="23"/>
                </a:cxn>
                <a:cxn ang="0">
                  <a:pos x="18" y="26"/>
                </a:cxn>
                <a:cxn ang="0">
                  <a:pos x="14" y="29"/>
                </a:cxn>
                <a:cxn ang="0">
                  <a:pos x="10" y="32"/>
                </a:cxn>
                <a:cxn ang="0">
                  <a:pos x="6" y="34"/>
                </a:cxn>
                <a:cxn ang="0">
                  <a:pos x="4" y="38"/>
                </a:cxn>
                <a:cxn ang="0">
                  <a:pos x="3" y="42"/>
                </a:cxn>
                <a:cxn ang="0">
                  <a:pos x="2" y="47"/>
                </a:cxn>
                <a:cxn ang="0">
                  <a:pos x="2" y="52"/>
                </a:cxn>
                <a:cxn ang="0">
                  <a:pos x="1" y="57"/>
                </a:cxn>
                <a:cxn ang="0">
                  <a:pos x="1" y="62"/>
                </a:cxn>
                <a:cxn ang="0">
                  <a:pos x="0" y="72"/>
                </a:cxn>
                <a:cxn ang="0">
                  <a:pos x="0" y="89"/>
                </a:cxn>
                <a:cxn ang="0">
                  <a:pos x="2" y="92"/>
                </a:cxn>
                <a:cxn ang="0">
                  <a:pos x="5" y="95"/>
                </a:cxn>
                <a:cxn ang="0">
                  <a:pos x="9" y="98"/>
                </a:cxn>
                <a:cxn ang="0">
                  <a:pos x="11" y="102"/>
                </a:cxn>
                <a:cxn ang="0">
                  <a:pos x="13" y="106"/>
                </a:cxn>
                <a:cxn ang="0">
                  <a:pos x="14" y="110"/>
                </a:cxn>
                <a:cxn ang="0">
                  <a:pos x="17" y="114"/>
                </a:cxn>
                <a:cxn ang="0">
                  <a:pos x="22" y="116"/>
                </a:cxn>
                <a:cxn ang="0">
                  <a:pos x="28" y="118"/>
                </a:cxn>
                <a:cxn ang="0">
                  <a:pos x="34" y="118"/>
                </a:cxn>
                <a:cxn ang="0">
                  <a:pos x="39" y="118"/>
                </a:cxn>
                <a:cxn ang="0">
                  <a:pos x="45" y="119"/>
                </a:cxn>
                <a:cxn ang="0">
                  <a:pos x="50" y="119"/>
                </a:cxn>
                <a:cxn ang="0">
                  <a:pos x="62" y="120"/>
                </a:cxn>
                <a:cxn ang="0">
                  <a:pos x="72" y="120"/>
                </a:cxn>
                <a:cxn ang="0">
                  <a:pos x="88" y="112"/>
                </a:cxn>
              </a:cxnLst>
              <a:rect l="0" t="0" r="r" b="b"/>
              <a:pathLst>
                <a:path w="89" h="121">
                  <a:moveTo>
                    <a:pt x="64" y="0"/>
                  </a:moveTo>
                  <a:lnTo>
                    <a:pt x="55" y="4"/>
                  </a:lnTo>
                  <a:lnTo>
                    <a:pt x="51" y="6"/>
                  </a:lnTo>
                  <a:lnTo>
                    <a:pt x="46" y="6"/>
                  </a:lnTo>
                  <a:lnTo>
                    <a:pt x="42" y="7"/>
                  </a:lnTo>
                  <a:lnTo>
                    <a:pt x="38" y="9"/>
                  </a:lnTo>
                  <a:lnTo>
                    <a:pt x="34" y="12"/>
                  </a:lnTo>
                  <a:lnTo>
                    <a:pt x="30" y="16"/>
                  </a:lnTo>
                  <a:lnTo>
                    <a:pt x="26" y="20"/>
                  </a:lnTo>
                  <a:lnTo>
                    <a:pt x="22" y="23"/>
                  </a:lnTo>
                  <a:lnTo>
                    <a:pt x="18" y="26"/>
                  </a:lnTo>
                  <a:lnTo>
                    <a:pt x="14" y="29"/>
                  </a:lnTo>
                  <a:lnTo>
                    <a:pt x="10" y="32"/>
                  </a:lnTo>
                  <a:lnTo>
                    <a:pt x="6" y="34"/>
                  </a:lnTo>
                  <a:lnTo>
                    <a:pt x="4" y="38"/>
                  </a:lnTo>
                  <a:lnTo>
                    <a:pt x="3" y="42"/>
                  </a:lnTo>
                  <a:lnTo>
                    <a:pt x="2" y="47"/>
                  </a:lnTo>
                  <a:lnTo>
                    <a:pt x="2" y="52"/>
                  </a:lnTo>
                  <a:lnTo>
                    <a:pt x="1" y="57"/>
                  </a:lnTo>
                  <a:lnTo>
                    <a:pt x="1" y="62"/>
                  </a:lnTo>
                  <a:lnTo>
                    <a:pt x="0" y="72"/>
                  </a:lnTo>
                  <a:lnTo>
                    <a:pt x="0" y="89"/>
                  </a:lnTo>
                  <a:lnTo>
                    <a:pt x="2" y="92"/>
                  </a:lnTo>
                  <a:lnTo>
                    <a:pt x="5" y="95"/>
                  </a:lnTo>
                  <a:lnTo>
                    <a:pt x="9" y="98"/>
                  </a:lnTo>
                  <a:lnTo>
                    <a:pt x="11" y="102"/>
                  </a:lnTo>
                  <a:lnTo>
                    <a:pt x="13" y="106"/>
                  </a:lnTo>
                  <a:lnTo>
                    <a:pt x="14" y="110"/>
                  </a:lnTo>
                  <a:lnTo>
                    <a:pt x="17" y="114"/>
                  </a:lnTo>
                  <a:lnTo>
                    <a:pt x="22" y="116"/>
                  </a:lnTo>
                  <a:lnTo>
                    <a:pt x="28" y="118"/>
                  </a:lnTo>
                  <a:lnTo>
                    <a:pt x="34" y="118"/>
                  </a:lnTo>
                  <a:lnTo>
                    <a:pt x="39" y="118"/>
                  </a:lnTo>
                  <a:lnTo>
                    <a:pt x="45" y="119"/>
                  </a:lnTo>
                  <a:lnTo>
                    <a:pt x="50" y="119"/>
                  </a:lnTo>
                  <a:lnTo>
                    <a:pt x="62" y="120"/>
                  </a:lnTo>
                  <a:lnTo>
                    <a:pt x="72" y="120"/>
                  </a:lnTo>
                  <a:lnTo>
                    <a:pt x="88" y="11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5208" y="3320"/>
              <a:ext cx="145" cy="11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" y="38"/>
                </a:cxn>
                <a:cxn ang="0">
                  <a:pos x="6" y="44"/>
                </a:cxn>
                <a:cxn ang="0">
                  <a:pos x="7" y="50"/>
                </a:cxn>
                <a:cxn ang="0">
                  <a:pos x="7" y="58"/>
                </a:cxn>
                <a:cxn ang="0">
                  <a:pos x="8" y="78"/>
                </a:cxn>
                <a:cxn ang="0">
                  <a:pos x="10" y="88"/>
                </a:cxn>
                <a:cxn ang="0">
                  <a:pos x="14" y="98"/>
                </a:cxn>
                <a:cxn ang="0">
                  <a:pos x="19" y="110"/>
                </a:cxn>
                <a:cxn ang="0">
                  <a:pos x="18" y="108"/>
                </a:cxn>
                <a:cxn ang="0">
                  <a:pos x="17" y="101"/>
                </a:cxn>
                <a:cxn ang="0">
                  <a:pos x="17" y="92"/>
                </a:cxn>
                <a:cxn ang="0">
                  <a:pos x="15" y="77"/>
                </a:cxn>
                <a:cxn ang="0">
                  <a:pos x="12" y="66"/>
                </a:cxn>
                <a:cxn ang="0">
                  <a:pos x="10" y="56"/>
                </a:cxn>
                <a:cxn ang="0">
                  <a:pos x="10" y="46"/>
                </a:cxn>
                <a:cxn ang="0">
                  <a:pos x="13" y="34"/>
                </a:cxn>
                <a:cxn ang="0">
                  <a:pos x="19" y="29"/>
                </a:cxn>
                <a:cxn ang="0">
                  <a:pos x="28" y="27"/>
                </a:cxn>
                <a:cxn ang="0">
                  <a:pos x="38" y="29"/>
                </a:cxn>
                <a:cxn ang="0">
                  <a:pos x="46" y="33"/>
                </a:cxn>
                <a:cxn ang="0">
                  <a:pos x="53" y="37"/>
                </a:cxn>
                <a:cxn ang="0">
                  <a:pos x="58" y="38"/>
                </a:cxn>
                <a:cxn ang="0">
                  <a:pos x="64" y="44"/>
                </a:cxn>
                <a:cxn ang="0">
                  <a:pos x="68" y="53"/>
                </a:cxn>
                <a:cxn ang="0">
                  <a:pos x="70" y="62"/>
                </a:cxn>
                <a:cxn ang="0">
                  <a:pos x="71" y="72"/>
                </a:cxn>
                <a:cxn ang="0">
                  <a:pos x="72" y="88"/>
                </a:cxn>
                <a:cxn ang="0">
                  <a:pos x="72" y="92"/>
                </a:cxn>
                <a:cxn ang="0">
                  <a:pos x="73" y="76"/>
                </a:cxn>
                <a:cxn ang="0">
                  <a:pos x="76" y="66"/>
                </a:cxn>
                <a:cxn ang="0">
                  <a:pos x="78" y="58"/>
                </a:cxn>
                <a:cxn ang="0">
                  <a:pos x="80" y="52"/>
                </a:cxn>
                <a:cxn ang="0">
                  <a:pos x="84" y="46"/>
                </a:cxn>
                <a:cxn ang="0">
                  <a:pos x="89" y="38"/>
                </a:cxn>
                <a:cxn ang="0">
                  <a:pos x="94" y="30"/>
                </a:cxn>
                <a:cxn ang="0">
                  <a:pos x="98" y="22"/>
                </a:cxn>
                <a:cxn ang="0">
                  <a:pos x="104" y="22"/>
                </a:cxn>
                <a:cxn ang="0">
                  <a:pos x="110" y="25"/>
                </a:cxn>
                <a:cxn ang="0">
                  <a:pos x="119" y="32"/>
                </a:cxn>
                <a:cxn ang="0">
                  <a:pos x="124" y="41"/>
                </a:cxn>
                <a:cxn ang="0">
                  <a:pos x="128" y="50"/>
                </a:cxn>
                <a:cxn ang="0">
                  <a:pos x="136" y="58"/>
                </a:cxn>
                <a:cxn ang="0">
                  <a:pos x="140" y="63"/>
                </a:cxn>
                <a:cxn ang="0">
                  <a:pos x="142" y="70"/>
                </a:cxn>
                <a:cxn ang="0">
                  <a:pos x="143" y="78"/>
                </a:cxn>
                <a:cxn ang="0">
                  <a:pos x="144" y="104"/>
                </a:cxn>
              </a:cxnLst>
              <a:rect l="0" t="0" r="r" b="b"/>
              <a:pathLst>
                <a:path w="145" h="112">
                  <a:moveTo>
                    <a:pt x="0" y="0"/>
                  </a:moveTo>
                  <a:lnTo>
                    <a:pt x="0" y="29"/>
                  </a:lnTo>
                  <a:lnTo>
                    <a:pt x="1" y="34"/>
                  </a:lnTo>
                  <a:lnTo>
                    <a:pt x="2" y="38"/>
                  </a:lnTo>
                  <a:lnTo>
                    <a:pt x="4" y="41"/>
                  </a:lnTo>
                  <a:lnTo>
                    <a:pt x="6" y="44"/>
                  </a:lnTo>
                  <a:lnTo>
                    <a:pt x="6" y="47"/>
                  </a:lnTo>
                  <a:lnTo>
                    <a:pt x="7" y="50"/>
                  </a:lnTo>
                  <a:lnTo>
                    <a:pt x="7" y="54"/>
                  </a:lnTo>
                  <a:lnTo>
                    <a:pt x="7" y="58"/>
                  </a:lnTo>
                  <a:lnTo>
                    <a:pt x="8" y="68"/>
                  </a:lnTo>
                  <a:lnTo>
                    <a:pt x="8" y="78"/>
                  </a:lnTo>
                  <a:lnTo>
                    <a:pt x="9" y="83"/>
                  </a:lnTo>
                  <a:lnTo>
                    <a:pt x="10" y="88"/>
                  </a:lnTo>
                  <a:lnTo>
                    <a:pt x="12" y="94"/>
                  </a:lnTo>
                  <a:lnTo>
                    <a:pt x="14" y="98"/>
                  </a:lnTo>
                  <a:lnTo>
                    <a:pt x="17" y="104"/>
                  </a:lnTo>
                  <a:lnTo>
                    <a:pt x="19" y="110"/>
                  </a:lnTo>
                  <a:lnTo>
                    <a:pt x="20" y="111"/>
                  </a:lnTo>
                  <a:lnTo>
                    <a:pt x="18" y="108"/>
                  </a:lnTo>
                  <a:lnTo>
                    <a:pt x="18" y="105"/>
                  </a:lnTo>
                  <a:lnTo>
                    <a:pt x="17" y="101"/>
                  </a:lnTo>
                  <a:lnTo>
                    <a:pt x="17" y="97"/>
                  </a:lnTo>
                  <a:lnTo>
                    <a:pt x="17" y="92"/>
                  </a:lnTo>
                  <a:lnTo>
                    <a:pt x="16" y="82"/>
                  </a:lnTo>
                  <a:lnTo>
                    <a:pt x="15" y="77"/>
                  </a:lnTo>
                  <a:lnTo>
                    <a:pt x="14" y="72"/>
                  </a:lnTo>
                  <a:lnTo>
                    <a:pt x="12" y="66"/>
                  </a:lnTo>
                  <a:lnTo>
                    <a:pt x="10" y="62"/>
                  </a:lnTo>
                  <a:lnTo>
                    <a:pt x="10" y="56"/>
                  </a:lnTo>
                  <a:lnTo>
                    <a:pt x="9" y="50"/>
                  </a:lnTo>
                  <a:lnTo>
                    <a:pt x="10" y="46"/>
                  </a:lnTo>
                  <a:lnTo>
                    <a:pt x="11" y="40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9" y="29"/>
                  </a:lnTo>
                  <a:lnTo>
                    <a:pt x="23" y="27"/>
                  </a:lnTo>
                  <a:lnTo>
                    <a:pt x="28" y="27"/>
                  </a:lnTo>
                  <a:lnTo>
                    <a:pt x="33" y="28"/>
                  </a:lnTo>
                  <a:lnTo>
                    <a:pt x="38" y="29"/>
                  </a:lnTo>
                  <a:lnTo>
                    <a:pt x="42" y="31"/>
                  </a:lnTo>
                  <a:lnTo>
                    <a:pt x="46" y="33"/>
                  </a:lnTo>
                  <a:lnTo>
                    <a:pt x="50" y="35"/>
                  </a:lnTo>
                  <a:lnTo>
                    <a:pt x="53" y="37"/>
                  </a:lnTo>
                  <a:lnTo>
                    <a:pt x="55" y="38"/>
                  </a:lnTo>
                  <a:lnTo>
                    <a:pt x="58" y="38"/>
                  </a:lnTo>
                  <a:lnTo>
                    <a:pt x="61" y="41"/>
                  </a:lnTo>
                  <a:lnTo>
                    <a:pt x="64" y="44"/>
                  </a:lnTo>
                  <a:lnTo>
                    <a:pt x="66" y="48"/>
                  </a:lnTo>
                  <a:lnTo>
                    <a:pt x="68" y="53"/>
                  </a:lnTo>
                  <a:lnTo>
                    <a:pt x="70" y="58"/>
                  </a:lnTo>
                  <a:lnTo>
                    <a:pt x="70" y="62"/>
                  </a:lnTo>
                  <a:lnTo>
                    <a:pt x="71" y="67"/>
                  </a:lnTo>
                  <a:lnTo>
                    <a:pt x="71" y="72"/>
                  </a:lnTo>
                  <a:lnTo>
                    <a:pt x="71" y="78"/>
                  </a:lnTo>
                  <a:lnTo>
                    <a:pt x="72" y="88"/>
                  </a:lnTo>
                  <a:lnTo>
                    <a:pt x="72" y="95"/>
                  </a:lnTo>
                  <a:lnTo>
                    <a:pt x="72" y="92"/>
                  </a:lnTo>
                  <a:lnTo>
                    <a:pt x="72" y="81"/>
                  </a:lnTo>
                  <a:lnTo>
                    <a:pt x="73" y="76"/>
                  </a:lnTo>
                  <a:lnTo>
                    <a:pt x="74" y="71"/>
                  </a:lnTo>
                  <a:lnTo>
                    <a:pt x="76" y="66"/>
                  </a:lnTo>
                  <a:lnTo>
                    <a:pt x="78" y="62"/>
                  </a:lnTo>
                  <a:lnTo>
                    <a:pt x="78" y="58"/>
                  </a:lnTo>
                  <a:lnTo>
                    <a:pt x="79" y="54"/>
                  </a:lnTo>
                  <a:lnTo>
                    <a:pt x="80" y="52"/>
                  </a:lnTo>
                  <a:lnTo>
                    <a:pt x="82" y="49"/>
                  </a:lnTo>
                  <a:lnTo>
                    <a:pt x="84" y="46"/>
                  </a:lnTo>
                  <a:lnTo>
                    <a:pt x="86" y="42"/>
                  </a:lnTo>
                  <a:lnTo>
                    <a:pt x="89" y="38"/>
                  </a:lnTo>
                  <a:lnTo>
                    <a:pt x="91" y="34"/>
                  </a:lnTo>
                  <a:lnTo>
                    <a:pt x="94" y="30"/>
                  </a:lnTo>
                  <a:lnTo>
                    <a:pt x="96" y="26"/>
                  </a:lnTo>
                  <a:lnTo>
                    <a:pt x="98" y="22"/>
                  </a:lnTo>
                  <a:lnTo>
                    <a:pt x="102" y="22"/>
                  </a:lnTo>
                  <a:lnTo>
                    <a:pt x="104" y="22"/>
                  </a:lnTo>
                  <a:lnTo>
                    <a:pt x="106" y="22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32"/>
                  </a:lnTo>
                  <a:lnTo>
                    <a:pt x="122" y="37"/>
                  </a:lnTo>
                  <a:lnTo>
                    <a:pt x="124" y="41"/>
                  </a:lnTo>
                  <a:lnTo>
                    <a:pt x="126" y="46"/>
                  </a:lnTo>
                  <a:lnTo>
                    <a:pt x="128" y="50"/>
                  </a:lnTo>
                  <a:lnTo>
                    <a:pt x="131" y="54"/>
                  </a:lnTo>
                  <a:lnTo>
                    <a:pt x="136" y="58"/>
                  </a:lnTo>
                  <a:lnTo>
                    <a:pt x="138" y="61"/>
                  </a:lnTo>
                  <a:lnTo>
                    <a:pt x="140" y="63"/>
                  </a:lnTo>
                  <a:lnTo>
                    <a:pt x="142" y="66"/>
                  </a:lnTo>
                  <a:lnTo>
                    <a:pt x="142" y="70"/>
                  </a:lnTo>
                  <a:lnTo>
                    <a:pt x="143" y="74"/>
                  </a:lnTo>
                  <a:lnTo>
                    <a:pt x="143" y="78"/>
                  </a:lnTo>
                  <a:lnTo>
                    <a:pt x="143" y="84"/>
                  </a:lnTo>
                  <a:lnTo>
                    <a:pt x="144" y="104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111" name="Picture 15" descr="ShoeBox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490" y="3594459"/>
            <a:ext cx="2551748" cy="213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1223010" y="3742802"/>
            <a:ext cx="1853089" cy="241057"/>
            <a:chOff x="856" y="2624"/>
            <a:chExt cx="1297" cy="169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864" y="2680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8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8" y="8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856" y="2654"/>
              <a:ext cx="96" cy="139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9" y="30"/>
                </a:cxn>
                <a:cxn ang="0">
                  <a:pos x="12" y="28"/>
                </a:cxn>
                <a:cxn ang="0">
                  <a:pos x="15" y="25"/>
                </a:cxn>
                <a:cxn ang="0">
                  <a:pos x="18" y="23"/>
                </a:cxn>
                <a:cxn ang="0">
                  <a:pos x="22" y="20"/>
                </a:cxn>
                <a:cxn ang="0">
                  <a:pos x="26" y="18"/>
                </a:cxn>
                <a:cxn ang="0">
                  <a:pos x="30" y="15"/>
                </a:cxn>
                <a:cxn ang="0">
                  <a:pos x="41" y="10"/>
                </a:cxn>
                <a:cxn ang="0">
                  <a:pos x="62" y="0"/>
                </a:cxn>
                <a:cxn ang="0">
                  <a:pos x="65" y="0"/>
                </a:cxn>
                <a:cxn ang="0">
                  <a:pos x="67" y="1"/>
                </a:cxn>
                <a:cxn ang="0">
                  <a:pos x="69" y="4"/>
                </a:cxn>
                <a:cxn ang="0">
                  <a:pos x="70" y="8"/>
                </a:cxn>
                <a:cxn ang="0">
                  <a:pos x="70" y="12"/>
                </a:cxn>
                <a:cxn ang="0">
                  <a:pos x="71" y="16"/>
                </a:cxn>
                <a:cxn ang="0">
                  <a:pos x="71" y="22"/>
                </a:cxn>
                <a:cxn ang="0">
                  <a:pos x="71" y="27"/>
                </a:cxn>
                <a:cxn ang="0">
                  <a:pos x="72" y="32"/>
                </a:cxn>
                <a:cxn ang="0">
                  <a:pos x="71" y="36"/>
                </a:cxn>
                <a:cxn ang="0">
                  <a:pos x="70" y="40"/>
                </a:cxn>
                <a:cxn ang="0">
                  <a:pos x="68" y="44"/>
                </a:cxn>
                <a:cxn ang="0">
                  <a:pos x="66" y="46"/>
                </a:cxn>
                <a:cxn ang="0">
                  <a:pos x="63" y="49"/>
                </a:cxn>
                <a:cxn ang="0">
                  <a:pos x="61" y="52"/>
                </a:cxn>
                <a:cxn ang="0">
                  <a:pos x="58" y="55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5" y="62"/>
                </a:cxn>
                <a:cxn ang="0">
                  <a:pos x="42" y="64"/>
                </a:cxn>
                <a:cxn ang="0">
                  <a:pos x="38" y="64"/>
                </a:cxn>
                <a:cxn ang="0">
                  <a:pos x="38" y="65"/>
                </a:cxn>
                <a:cxn ang="0">
                  <a:pos x="39" y="65"/>
                </a:cxn>
                <a:cxn ang="0">
                  <a:pos x="42" y="65"/>
                </a:cxn>
                <a:cxn ang="0">
                  <a:pos x="46" y="66"/>
                </a:cxn>
                <a:cxn ang="0">
                  <a:pos x="55" y="66"/>
                </a:cxn>
                <a:cxn ang="0">
                  <a:pos x="70" y="66"/>
                </a:cxn>
                <a:cxn ang="0">
                  <a:pos x="74" y="68"/>
                </a:cxn>
                <a:cxn ang="0">
                  <a:pos x="78" y="71"/>
                </a:cxn>
                <a:cxn ang="0">
                  <a:pos x="84" y="78"/>
                </a:cxn>
                <a:cxn ang="0">
                  <a:pos x="90" y="84"/>
                </a:cxn>
                <a:cxn ang="0">
                  <a:pos x="92" y="88"/>
                </a:cxn>
                <a:cxn ang="0">
                  <a:pos x="94" y="92"/>
                </a:cxn>
                <a:cxn ang="0">
                  <a:pos x="94" y="96"/>
                </a:cxn>
                <a:cxn ang="0">
                  <a:pos x="95" y="101"/>
                </a:cxn>
                <a:cxn ang="0">
                  <a:pos x="95" y="107"/>
                </a:cxn>
                <a:cxn ang="0">
                  <a:pos x="95" y="112"/>
                </a:cxn>
                <a:cxn ang="0">
                  <a:pos x="94" y="116"/>
                </a:cxn>
                <a:cxn ang="0">
                  <a:pos x="94" y="120"/>
                </a:cxn>
                <a:cxn ang="0">
                  <a:pos x="92" y="124"/>
                </a:cxn>
                <a:cxn ang="0">
                  <a:pos x="89" y="125"/>
                </a:cxn>
                <a:cxn ang="0">
                  <a:pos x="85" y="127"/>
                </a:cxn>
                <a:cxn ang="0">
                  <a:pos x="81" y="128"/>
                </a:cxn>
                <a:cxn ang="0">
                  <a:pos x="77" y="129"/>
                </a:cxn>
                <a:cxn ang="0">
                  <a:pos x="74" y="132"/>
                </a:cxn>
                <a:cxn ang="0">
                  <a:pos x="70" y="134"/>
                </a:cxn>
                <a:cxn ang="0">
                  <a:pos x="66" y="135"/>
                </a:cxn>
                <a:cxn ang="0">
                  <a:pos x="62" y="136"/>
                </a:cxn>
                <a:cxn ang="0">
                  <a:pos x="58" y="136"/>
                </a:cxn>
                <a:cxn ang="0">
                  <a:pos x="53" y="137"/>
                </a:cxn>
                <a:cxn ang="0">
                  <a:pos x="47" y="137"/>
                </a:cxn>
                <a:cxn ang="0">
                  <a:pos x="37" y="138"/>
                </a:cxn>
                <a:cxn ang="0">
                  <a:pos x="8" y="138"/>
                </a:cxn>
              </a:cxnLst>
              <a:rect l="0" t="0" r="r" b="b"/>
              <a:pathLst>
                <a:path w="96" h="139">
                  <a:moveTo>
                    <a:pt x="0" y="34"/>
                  </a:moveTo>
                  <a:lnTo>
                    <a:pt x="9" y="30"/>
                  </a:lnTo>
                  <a:lnTo>
                    <a:pt x="12" y="28"/>
                  </a:lnTo>
                  <a:lnTo>
                    <a:pt x="15" y="25"/>
                  </a:lnTo>
                  <a:lnTo>
                    <a:pt x="18" y="23"/>
                  </a:lnTo>
                  <a:lnTo>
                    <a:pt x="22" y="20"/>
                  </a:lnTo>
                  <a:lnTo>
                    <a:pt x="26" y="18"/>
                  </a:lnTo>
                  <a:lnTo>
                    <a:pt x="30" y="15"/>
                  </a:lnTo>
                  <a:lnTo>
                    <a:pt x="41" y="1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7" y="1"/>
                  </a:lnTo>
                  <a:lnTo>
                    <a:pt x="69" y="4"/>
                  </a:lnTo>
                  <a:lnTo>
                    <a:pt x="70" y="8"/>
                  </a:lnTo>
                  <a:lnTo>
                    <a:pt x="70" y="12"/>
                  </a:lnTo>
                  <a:lnTo>
                    <a:pt x="71" y="16"/>
                  </a:lnTo>
                  <a:lnTo>
                    <a:pt x="71" y="22"/>
                  </a:lnTo>
                  <a:lnTo>
                    <a:pt x="71" y="27"/>
                  </a:lnTo>
                  <a:lnTo>
                    <a:pt x="72" y="32"/>
                  </a:lnTo>
                  <a:lnTo>
                    <a:pt x="71" y="36"/>
                  </a:lnTo>
                  <a:lnTo>
                    <a:pt x="70" y="40"/>
                  </a:lnTo>
                  <a:lnTo>
                    <a:pt x="68" y="44"/>
                  </a:lnTo>
                  <a:lnTo>
                    <a:pt x="66" y="46"/>
                  </a:lnTo>
                  <a:lnTo>
                    <a:pt x="63" y="49"/>
                  </a:lnTo>
                  <a:lnTo>
                    <a:pt x="61" y="52"/>
                  </a:lnTo>
                  <a:lnTo>
                    <a:pt x="58" y="55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5" y="62"/>
                  </a:lnTo>
                  <a:lnTo>
                    <a:pt x="42" y="64"/>
                  </a:lnTo>
                  <a:lnTo>
                    <a:pt x="38" y="64"/>
                  </a:lnTo>
                  <a:lnTo>
                    <a:pt x="38" y="65"/>
                  </a:lnTo>
                  <a:lnTo>
                    <a:pt x="39" y="65"/>
                  </a:lnTo>
                  <a:lnTo>
                    <a:pt x="42" y="65"/>
                  </a:lnTo>
                  <a:lnTo>
                    <a:pt x="46" y="66"/>
                  </a:lnTo>
                  <a:lnTo>
                    <a:pt x="55" y="66"/>
                  </a:lnTo>
                  <a:lnTo>
                    <a:pt x="70" y="66"/>
                  </a:lnTo>
                  <a:lnTo>
                    <a:pt x="74" y="68"/>
                  </a:lnTo>
                  <a:lnTo>
                    <a:pt x="78" y="71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2" y="88"/>
                  </a:lnTo>
                  <a:lnTo>
                    <a:pt x="94" y="92"/>
                  </a:lnTo>
                  <a:lnTo>
                    <a:pt x="94" y="96"/>
                  </a:lnTo>
                  <a:lnTo>
                    <a:pt x="95" y="101"/>
                  </a:lnTo>
                  <a:lnTo>
                    <a:pt x="95" y="107"/>
                  </a:lnTo>
                  <a:lnTo>
                    <a:pt x="95" y="112"/>
                  </a:lnTo>
                  <a:lnTo>
                    <a:pt x="94" y="116"/>
                  </a:lnTo>
                  <a:lnTo>
                    <a:pt x="94" y="120"/>
                  </a:lnTo>
                  <a:lnTo>
                    <a:pt x="92" y="124"/>
                  </a:lnTo>
                  <a:lnTo>
                    <a:pt x="89" y="125"/>
                  </a:lnTo>
                  <a:lnTo>
                    <a:pt x="85" y="127"/>
                  </a:lnTo>
                  <a:lnTo>
                    <a:pt x="81" y="128"/>
                  </a:lnTo>
                  <a:lnTo>
                    <a:pt x="77" y="129"/>
                  </a:lnTo>
                  <a:lnTo>
                    <a:pt x="74" y="132"/>
                  </a:lnTo>
                  <a:lnTo>
                    <a:pt x="70" y="134"/>
                  </a:lnTo>
                  <a:lnTo>
                    <a:pt x="66" y="135"/>
                  </a:lnTo>
                  <a:lnTo>
                    <a:pt x="62" y="136"/>
                  </a:lnTo>
                  <a:lnTo>
                    <a:pt x="58" y="136"/>
                  </a:lnTo>
                  <a:lnTo>
                    <a:pt x="53" y="137"/>
                  </a:lnTo>
                  <a:lnTo>
                    <a:pt x="47" y="137"/>
                  </a:lnTo>
                  <a:lnTo>
                    <a:pt x="37" y="138"/>
                  </a:lnTo>
                  <a:lnTo>
                    <a:pt x="8" y="138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955" y="2640"/>
              <a:ext cx="102" cy="152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7" y="0"/>
                </a:cxn>
                <a:cxn ang="0">
                  <a:pos x="4" y="2"/>
                </a:cxn>
                <a:cxn ang="0">
                  <a:pos x="2" y="5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1" y="18"/>
                </a:cxn>
                <a:cxn ang="0">
                  <a:pos x="2" y="22"/>
                </a:cxn>
                <a:cxn ang="0">
                  <a:pos x="3" y="27"/>
                </a:cxn>
                <a:cxn ang="0">
                  <a:pos x="3" y="33"/>
                </a:cxn>
                <a:cxn ang="0">
                  <a:pos x="4" y="38"/>
                </a:cxn>
                <a:cxn ang="0">
                  <a:pos x="4" y="43"/>
                </a:cxn>
                <a:cxn ang="0">
                  <a:pos x="5" y="54"/>
                </a:cxn>
                <a:cxn ang="0">
                  <a:pos x="5" y="70"/>
                </a:cxn>
                <a:cxn ang="0">
                  <a:pos x="6" y="73"/>
                </a:cxn>
                <a:cxn ang="0">
                  <a:pos x="7" y="75"/>
                </a:cxn>
                <a:cxn ang="0">
                  <a:pos x="9" y="77"/>
                </a:cxn>
                <a:cxn ang="0">
                  <a:pos x="11" y="78"/>
                </a:cxn>
                <a:cxn ang="0">
                  <a:pos x="14" y="78"/>
                </a:cxn>
                <a:cxn ang="0">
                  <a:pos x="16" y="79"/>
                </a:cxn>
                <a:cxn ang="0">
                  <a:pos x="19" y="78"/>
                </a:cxn>
                <a:cxn ang="0">
                  <a:pos x="23" y="78"/>
                </a:cxn>
                <a:cxn ang="0">
                  <a:pos x="28" y="75"/>
                </a:cxn>
                <a:cxn ang="0">
                  <a:pos x="33" y="74"/>
                </a:cxn>
                <a:cxn ang="0">
                  <a:pos x="38" y="74"/>
                </a:cxn>
                <a:cxn ang="0">
                  <a:pos x="43" y="73"/>
                </a:cxn>
                <a:cxn ang="0">
                  <a:pos x="48" y="73"/>
                </a:cxn>
                <a:cxn ang="0">
                  <a:pos x="53" y="73"/>
                </a:cxn>
                <a:cxn ang="0">
                  <a:pos x="63" y="72"/>
                </a:cxn>
                <a:cxn ang="0">
                  <a:pos x="75" y="72"/>
                </a:cxn>
                <a:cxn ang="0">
                  <a:pos x="79" y="73"/>
                </a:cxn>
                <a:cxn ang="0">
                  <a:pos x="83" y="74"/>
                </a:cxn>
                <a:cxn ang="0">
                  <a:pos x="86" y="76"/>
                </a:cxn>
                <a:cxn ang="0">
                  <a:pos x="89" y="79"/>
                </a:cxn>
                <a:cxn ang="0">
                  <a:pos x="92" y="83"/>
                </a:cxn>
                <a:cxn ang="0">
                  <a:pos x="95" y="87"/>
                </a:cxn>
                <a:cxn ang="0">
                  <a:pos x="97" y="92"/>
                </a:cxn>
                <a:cxn ang="0">
                  <a:pos x="99" y="97"/>
                </a:cxn>
                <a:cxn ang="0">
                  <a:pos x="99" y="102"/>
                </a:cxn>
                <a:cxn ang="0">
                  <a:pos x="100" y="107"/>
                </a:cxn>
                <a:cxn ang="0">
                  <a:pos x="100" y="112"/>
                </a:cxn>
                <a:cxn ang="0">
                  <a:pos x="100" y="118"/>
                </a:cxn>
                <a:cxn ang="0">
                  <a:pos x="101" y="128"/>
                </a:cxn>
                <a:cxn ang="0">
                  <a:pos x="101" y="134"/>
                </a:cxn>
                <a:cxn ang="0">
                  <a:pos x="99" y="137"/>
                </a:cxn>
                <a:cxn ang="0">
                  <a:pos x="96" y="139"/>
                </a:cxn>
                <a:cxn ang="0">
                  <a:pos x="92" y="141"/>
                </a:cxn>
                <a:cxn ang="0">
                  <a:pos x="89" y="142"/>
                </a:cxn>
                <a:cxn ang="0">
                  <a:pos x="86" y="145"/>
                </a:cxn>
                <a:cxn ang="0">
                  <a:pos x="83" y="147"/>
                </a:cxn>
                <a:cxn ang="0">
                  <a:pos x="79" y="149"/>
                </a:cxn>
                <a:cxn ang="0">
                  <a:pos x="75" y="150"/>
                </a:cxn>
                <a:cxn ang="0">
                  <a:pos x="71" y="150"/>
                </a:cxn>
                <a:cxn ang="0">
                  <a:pos x="66" y="151"/>
                </a:cxn>
                <a:cxn ang="0">
                  <a:pos x="60" y="151"/>
                </a:cxn>
                <a:cxn ang="0">
                  <a:pos x="53" y="144"/>
                </a:cxn>
              </a:cxnLst>
              <a:rect l="0" t="0" r="r" b="b"/>
              <a:pathLst>
                <a:path w="102" h="152">
                  <a:moveTo>
                    <a:pt x="45" y="0"/>
                  </a:moveTo>
                  <a:lnTo>
                    <a:pt x="7" y="0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2" y="22"/>
                  </a:lnTo>
                  <a:lnTo>
                    <a:pt x="3" y="27"/>
                  </a:lnTo>
                  <a:lnTo>
                    <a:pt x="3" y="33"/>
                  </a:lnTo>
                  <a:lnTo>
                    <a:pt x="4" y="38"/>
                  </a:lnTo>
                  <a:lnTo>
                    <a:pt x="4" y="43"/>
                  </a:lnTo>
                  <a:lnTo>
                    <a:pt x="5" y="54"/>
                  </a:lnTo>
                  <a:lnTo>
                    <a:pt x="5" y="70"/>
                  </a:lnTo>
                  <a:lnTo>
                    <a:pt x="6" y="73"/>
                  </a:lnTo>
                  <a:lnTo>
                    <a:pt x="7" y="75"/>
                  </a:lnTo>
                  <a:lnTo>
                    <a:pt x="9" y="77"/>
                  </a:lnTo>
                  <a:lnTo>
                    <a:pt x="11" y="78"/>
                  </a:lnTo>
                  <a:lnTo>
                    <a:pt x="14" y="78"/>
                  </a:lnTo>
                  <a:lnTo>
                    <a:pt x="16" y="79"/>
                  </a:lnTo>
                  <a:lnTo>
                    <a:pt x="19" y="78"/>
                  </a:lnTo>
                  <a:lnTo>
                    <a:pt x="23" y="78"/>
                  </a:lnTo>
                  <a:lnTo>
                    <a:pt x="28" y="75"/>
                  </a:lnTo>
                  <a:lnTo>
                    <a:pt x="33" y="74"/>
                  </a:lnTo>
                  <a:lnTo>
                    <a:pt x="38" y="74"/>
                  </a:lnTo>
                  <a:lnTo>
                    <a:pt x="43" y="73"/>
                  </a:lnTo>
                  <a:lnTo>
                    <a:pt x="48" y="73"/>
                  </a:lnTo>
                  <a:lnTo>
                    <a:pt x="53" y="73"/>
                  </a:lnTo>
                  <a:lnTo>
                    <a:pt x="63" y="72"/>
                  </a:lnTo>
                  <a:lnTo>
                    <a:pt x="75" y="72"/>
                  </a:lnTo>
                  <a:lnTo>
                    <a:pt x="79" y="73"/>
                  </a:lnTo>
                  <a:lnTo>
                    <a:pt x="83" y="74"/>
                  </a:lnTo>
                  <a:lnTo>
                    <a:pt x="86" y="76"/>
                  </a:lnTo>
                  <a:lnTo>
                    <a:pt x="89" y="79"/>
                  </a:lnTo>
                  <a:lnTo>
                    <a:pt x="92" y="83"/>
                  </a:lnTo>
                  <a:lnTo>
                    <a:pt x="95" y="87"/>
                  </a:lnTo>
                  <a:lnTo>
                    <a:pt x="97" y="92"/>
                  </a:lnTo>
                  <a:lnTo>
                    <a:pt x="99" y="97"/>
                  </a:lnTo>
                  <a:lnTo>
                    <a:pt x="99" y="102"/>
                  </a:lnTo>
                  <a:lnTo>
                    <a:pt x="100" y="107"/>
                  </a:lnTo>
                  <a:lnTo>
                    <a:pt x="100" y="112"/>
                  </a:lnTo>
                  <a:lnTo>
                    <a:pt x="100" y="118"/>
                  </a:lnTo>
                  <a:lnTo>
                    <a:pt x="101" y="128"/>
                  </a:lnTo>
                  <a:lnTo>
                    <a:pt x="101" y="134"/>
                  </a:lnTo>
                  <a:lnTo>
                    <a:pt x="99" y="137"/>
                  </a:lnTo>
                  <a:lnTo>
                    <a:pt x="96" y="139"/>
                  </a:lnTo>
                  <a:lnTo>
                    <a:pt x="92" y="141"/>
                  </a:lnTo>
                  <a:lnTo>
                    <a:pt x="89" y="142"/>
                  </a:lnTo>
                  <a:lnTo>
                    <a:pt x="86" y="145"/>
                  </a:lnTo>
                  <a:lnTo>
                    <a:pt x="83" y="147"/>
                  </a:lnTo>
                  <a:lnTo>
                    <a:pt x="79" y="149"/>
                  </a:lnTo>
                  <a:lnTo>
                    <a:pt x="75" y="150"/>
                  </a:lnTo>
                  <a:lnTo>
                    <a:pt x="71" y="150"/>
                  </a:lnTo>
                  <a:lnTo>
                    <a:pt x="66" y="151"/>
                  </a:lnTo>
                  <a:lnTo>
                    <a:pt x="60" y="151"/>
                  </a:lnTo>
                  <a:lnTo>
                    <a:pt x="53" y="144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94" y="2696"/>
              <a:ext cx="67" cy="49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12" y="0"/>
                </a:cxn>
                <a:cxn ang="0">
                  <a:pos x="8" y="1"/>
                </a:cxn>
                <a:cxn ang="0">
                  <a:pos x="4" y="2"/>
                </a:cxn>
                <a:cxn ang="0">
                  <a:pos x="1" y="4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2" y="19"/>
                </a:cxn>
                <a:cxn ang="0">
                  <a:pos x="4" y="22"/>
                </a:cxn>
                <a:cxn ang="0">
                  <a:pos x="6" y="26"/>
                </a:cxn>
                <a:cxn ang="0">
                  <a:pos x="8" y="29"/>
                </a:cxn>
                <a:cxn ang="0">
                  <a:pos x="11" y="31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8" y="38"/>
                </a:cxn>
                <a:cxn ang="0">
                  <a:pos x="20" y="38"/>
                </a:cxn>
                <a:cxn ang="0">
                  <a:pos x="24" y="39"/>
                </a:cxn>
                <a:cxn ang="0">
                  <a:pos x="28" y="39"/>
                </a:cxn>
                <a:cxn ang="0">
                  <a:pos x="33" y="39"/>
                </a:cxn>
                <a:cxn ang="0">
                  <a:pos x="43" y="40"/>
                </a:cxn>
                <a:cxn ang="0">
                  <a:pos x="66" y="48"/>
                </a:cxn>
              </a:cxnLst>
              <a:rect l="0" t="0" r="r" b="b"/>
              <a:pathLst>
                <a:path w="67" h="49">
                  <a:moveTo>
                    <a:pt x="50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9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8" y="29"/>
                  </a:lnTo>
                  <a:lnTo>
                    <a:pt x="11" y="31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8" y="38"/>
                  </a:lnTo>
                  <a:lnTo>
                    <a:pt x="20" y="38"/>
                  </a:lnTo>
                  <a:lnTo>
                    <a:pt x="24" y="39"/>
                  </a:lnTo>
                  <a:lnTo>
                    <a:pt x="28" y="39"/>
                  </a:lnTo>
                  <a:lnTo>
                    <a:pt x="33" y="39"/>
                  </a:lnTo>
                  <a:lnTo>
                    <a:pt x="43" y="40"/>
                  </a:lnTo>
                  <a:lnTo>
                    <a:pt x="66" y="48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1176" y="2657"/>
              <a:ext cx="97" cy="5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0" y="45"/>
                </a:cxn>
                <a:cxn ang="0">
                  <a:pos x="1" y="49"/>
                </a:cxn>
                <a:cxn ang="0">
                  <a:pos x="2" y="53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6" y="55"/>
                </a:cxn>
                <a:cxn ang="0">
                  <a:pos x="7" y="53"/>
                </a:cxn>
                <a:cxn ang="0">
                  <a:pos x="7" y="49"/>
                </a:cxn>
                <a:cxn ang="0">
                  <a:pos x="7" y="45"/>
                </a:cxn>
                <a:cxn ang="0">
                  <a:pos x="8" y="35"/>
                </a:cxn>
                <a:cxn ang="0">
                  <a:pos x="8" y="25"/>
                </a:cxn>
                <a:cxn ang="0">
                  <a:pos x="9" y="21"/>
                </a:cxn>
                <a:cxn ang="0">
                  <a:pos x="10" y="17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9" y="13"/>
                </a:cxn>
                <a:cxn ang="0">
                  <a:pos x="23" y="13"/>
                </a:cxn>
                <a:cxn ang="0">
                  <a:pos x="27" y="14"/>
                </a:cxn>
                <a:cxn ang="0">
                  <a:pos x="30" y="14"/>
                </a:cxn>
                <a:cxn ang="0">
                  <a:pos x="34" y="14"/>
                </a:cxn>
                <a:cxn ang="0">
                  <a:pos x="36" y="17"/>
                </a:cxn>
                <a:cxn ang="0">
                  <a:pos x="37" y="20"/>
                </a:cxn>
                <a:cxn ang="0">
                  <a:pos x="38" y="23"/>
                </a:cxn>
                <a:cxn ang="0">
                  <a:pos x="40" y="28"/>
                </a:cxn>
                <a:cxn ang="0">
                  <a:pos x="42" y="33"/>
                </a:cxn>
                <a:cxn ang="0">
                  <a:pos x="44" y="37"/>
                </a:cxn>
                <a:cxn ang="0">
                  <a:pos x="44" y="39"/>
                </a:cxn>
                <a:cxn ang="0">
                  <a:pos x="44" y="38"/>
                </a:cxn>
                <a:cxn ang="0">
                  <a:pos x="42" y="36"/>
                </a:cxn>
                <a:cxn ang="0">
                  <a:pos x="42" y="33"/>
                </a:cxn>
                <a:cxn ang="0">
                  <a:pos x="43" y="31"/>
                </a:cxn>
                <a:cxn ang="0">
                  <a:pos x="45" y="28"/>
                </a:cxn>
                <a:cxn ang="0">
                  <a:pos x="46" y="25"/>
                </a:cxn>
                <a:cxn ang="0">
                  <a:pos x="46" y="23"/>
                </a:cxn>
                <a:cxn ang="0">
                  <a:pos x="47" y="21"/>
                </a:cxn>
                <a:cxn ang="0">
                  <a:pos x="48" y="17"/>
                </a:cxn>
                <a:cxn ang="0">
                  <a:pos x="50" y="13"/>
                </a:cxn>
                <a:cxn ang="0">
                  <a:pos x="52" y="8"/>
                </a:cxn>
                <a:cxn ang="0">
                  <a:pos x="55" y="5"/>
                </a:cxn>
                <a:cxn ang="0">
                  <a:pos x="59" y="3"/>
                </a:cxn>
                <a:cxn ang="0">
                  <a:pos x="63" y="1"/>
                </a:cxn>
                <a:cxn ang="0">
                  <a:pos x="68" y="1"/>
                </a:cxn>
                <a:cxn ang="0">
                  <a:pos x="73" y="0"/>
                </a:cxn>
                <a:cxn ang="0">
                  <a:pos x="78" y="0"/>
                </a:cxn>
                <a:cxn ang="0">
                  <a:pos x="82" y="1"/>
                </a:cxn>
                <a:cxn ang="0">
                  <a:pos x="86" y="4"/>
                </a:cxn>
                <a:cxn ang="0">
                  <a:pos x="90" y="8"/>
                </a:cxn>
                <a:cxn ang="0">
                  <a:pos x="91" y="12"/>
                </a:cxn>
                <a:cxn ang="0">
                  <a:pos x="93" y="17"/>
                </a:cxn>
                <a:cxn ang="0">
                  <a:pos x="96" y="39"/>
                </a:cxn>
              </a:cxnLst>
              <a:rect l="0" t="0" r="r" b="b"/>
              <a:pathLst>
                <a:path w="97" h="58">
                  <a:moveTo>
                    <a:pt x="0" y="23"/>
                  </a:moveTo>
                  <a:lnTo>
                    <a:pt x="0" y="45"/>
                  </a:lnTo>
                  <a:lnTo>
                    <a:pt x="1" y="49"/>
                  </a:lnTo>
                  <a:lnTo>
                    <a:pt x="2" y="53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6" y="55"/>
                  </a:lnTo>
                  <a:lnTo>
                    <a:pt x="7" y="53"/>
                  </a:lnTo>
                  <a:lnTo>
                    <a:pt x="7" y="49"/>
                  </a:lnTo>
                  <a:lnTo>
                    <a:pt x="7" y="45"/>
                  </a:lnTo>
                  <a:lnTo>
                    <a:pt x="8" y="35"/>
                  </a:lnTo>
                  <a:lnTo>
                    <a:pt x="8" y="25"/>
                  </a:lnTo>
                  <a:lnTo>
                    <a:pt x="9" y="21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5" y="13"/>
                  </a:lnTo>
                  <a:lnTo>
                    <a:pt x="19" y="13"/>
                  </a:lnTo>
                  <a:lnTo>
                    <a:pt x="23" y="13"/>
                  </a:lnTo>
                  <a:lnTo>
                    <a:pt x="27" y="14"/>
                  </a:lnTo>
                  <a:lnTo>
                    <a:pt x="30" y="14"/>
                  </a:lnTo>
                  <a:lnTo>
                    <a:pt x="34" y="14"/>
                  </a:lnTo>
                  <a:lnTo>
                    <a:pt x="36" y="17"/>
                  </a:lnTo>
                  <a:lnTo>
                    <a:pt x="37" y="20"/>
                  </a:lnTo>
                  <a:lnTo>
                    <a:pt x="38" y="23"/>
                  </a:lnTo>
                  <a:lnTo>
                    <a:pt x="40" y="28"/>
                  </a:lnTo>
                  <a:lnTo>
                    <a:pt x="42" y="33"/>
                  </a:lnTo>
                  <a:lnTo>
                    <a:pt x="44" y="37"/>
                  </a:lnTo>
                  <a:lnTo>
                    <a:pt x="44" y="39"/>
                  </a:lnTo>
                  <a:lnTo>
                    <a:pt x="44" y="38"/>
                  </a:lnTo>
                  <a:lnTo>
                    <a:pt x="42" y="36"/>
                  </a:lnTo>
                  <a:lnTo>
                    <a:pt x="42" y="33"/>
                  </a:lnTo>
                  <a:lnTo>
                    <a:pt x="43" y="31"/>
                  </a:lnTo>
                  <a:lnTo>
                    <a:pt x="45" y="28"/>
                  </a:lnTo>
                  <a:lnTo>
                    <a:pt x="46" y="25"/>
                  </a:lnTo>
                  <a:lnTo>
                    <a:pt x="46" y="23"/>
                  </a:lnTo>
                  <a:lnTo>
                    <a:pt x="47" y="21"/>
                  </a:lnTo>
                  <a:lnTo>
                    <a:pt x="48" y="17"/>
                  </a:lnTo>
                  <a:lnTo>
                    <a:pt x="50" y="13"/>
                  </a:lnTo>
                  <a:lnTo>
                    <a:pt x="52" y="8"/>
                  </a:lnTo>
                  <a:lnTo>
                    <a:pt x="55" y="5"/>
                  </a:lnTo>
                  <a:lnTo>
                    <a:pt x="59" y="3"/>
                  </a:lnTo>
                  <a:lnTo>
                    <a:pt x="63" y="1"/>
                  </a:lnTo>
                  <a:lnTo>
                    <a:pt x="68" y="1"/>
                  </a:lnTo>
                  <a:lnTo>
                    <a:pt x="73" y="0"/>
                  </a:lnTo>
                  <a:lnTo>
                    <a:pt x="78" y="0"/>
                  </a:lnTo>
                  <a:lnTo>
                    <a:pt x="82" y="1"/>
                  </a:lnTo>
                  <a:lnTo>
                    <a:pt x="86" y="4"/>
                  </a:lnTo>
                  <a:lnTo>
                    <a:pt x="90" y="8"/>
                  </a:lnTo>
                  <a:lnTo>
                    <a:pt x="91" y="12"/>
                  </a:lnTo>
                  <a:lnTo>
                    <a:pt x="93" y="17"/>
                  </a:lnTo>
                  <a:lnTo>
                    <a:pt x="96" y="39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1832" y="2624"/>
              <a:ext cx="9" cy="12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2" y="11"/>
                </a:cxn>
                <a:cxn ang="0">
                  <a:pos x="1" y="15"/>
                </a:cxn>
                <a:cxn ang="0">
                  <a:pos x="1" y="20"/>
                </a:cxn>
                <a:cxn ang="0">
                  <a:pos x="1" y="25"/>
                </a:cxn>
                <a:cxn ang="0">
                  <a:pos x="0" y="35"/>
                </a:cxn>
                <a:cxn ang="0">
                  <a:pos x="0" y="84"/>
                </a:cxn>
                <a:cxn ang="0">
                  <a:pos x="1" y="89"/>
                </a:cxn>
                <a:cxn ang="0">
                  <a:pos x="2" y="93"/>
                </a:cxn>
                <a:cxn ang="0">
                  <a:pos x="4" y="97"/>
                </a:cxn>
                <a:cxn ang="0">
                  <a:pos x="6" y="101"/>
                </a:cxn>
                <a:cxn ang="0">
                  <a:pos x="6" y="106"/>
                </a:cxn>
                <a:cxn ang="0">
                  <a:pos x="8" y="128"/>
                </a:cxn>
              </a:cxnLst>
              <a:rect l="0" t="0" r="r" b="b"/>
              <a:pathLst>
                <a:path w="9" h="129">
                  <a:moveTo>
                    <a:pt x="8" y="0"/>
                  </a:moveTo>
                  <a:lnTo>
                    <a:pt x="4" y="4"/>
                  </a:lnTo>
                  <a:lnTo>
                    <a:pt x="2" y="7"/>
                  </a:lnTo>
                  <a:lnTo>
                    <a:pt x="2" y="11"/>
                  </a:lnTo>
                  <a:lnTo>
                    <a:pt x="1" y="15"/>
                  </a:lnTo>
                  <a:lnTo>
                    <a:pt x="1" y="20"/>
                  </a:lnTo>
                  <a:lnTo>
                    <a:pt x="1" y="25"/>
                  </a:lnTo>
                  <a:lnTo>
                    <a:pt x="0" y="35"/>
                  </a:lnTo>
                  <a:lnTo>
                    <a:pt x="0" y="84"/>
                  </a:lnTo>
                  <a:lnTo>
                    <a:pt x="1" y="89"/>
                  </a:lnTo>
                  <a:lnTo>
                    <a:pt x="2" y="93"/>
                  </a:lnTo>
                  <a:lnTo>
                    <a:pt x="4" y="97"/>
                  </a:lnTo>
                  <a:lnTo>
                    <a:pt x="6" y="101"/>
                  </a:lnTo>
                  <a:lnTo>
                    <a:pt x="6" y="106"/>
                  </a:lnTo>
                  <a:lnTo>
                    <a:pt x="8" y="128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auto">
            <a:xfrm>
              <a:off x="1856" y="2640"/>
              <a:ext cx="89" cy="11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23" y="8"/>
                </a:cxn>
                <a:cxn ang="0">
                  <a:pos x="20" y="9"/>
                </a:cxn>
                <a:cxn ang="0">
                  <a:pos x="17" y="10"/>
                </a:cxn>
                <a:cxn ang="0">
                  <a:pos x="14" y="12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10" y="23"/>
                </a:cxn>
                <a:cxn ang="0">
                  <a:pos x="8" y="27"/>
                </a:cxn>
                <a:cxn ang="0">
                  <a:pos x="6" y="30"/>
                </a:cxn>
                <a:cxn ang="0">
                  <a:pos x="4" y="34"/>
                </a:cxn>
                <a:cxn ang="0">
                  <a:pos x="3" y="38"/>
                </a:cxn>
                <a:cxn ang="0">
                  <a:pos x="2" y="42"/>
                </a:cxn>
                <a:cxn ang="0">
                  <a:pos x="2" y="46"/>
                </a:cxn>
                <a:cxn ang="0">
                  <a:pos x="1" y="51"/>
                </a:cxn>
                <a:cxn ang="0">
                  <a:pos x="1" y="57"/>
                </a:cxn>
                <a:cxn ang="0">
                  <a:pos x="0" y="67"/>
                </a:cxn>
                <a:cxn ang="0">
                  <a:pos x="0" y="78"/>
                </a:cxn>
                <a:cxn ang="0">
                  <a:pos x="1" y="82"/>
                </a:cxn>
                <a:cxn ang="0">
                  <a:pos x="2" y="86"/>
                </a:cxn>
                <a:cxn ang="0">
                  <a:pos x="4" y="89"/>
                </a:cxn>
                <a:cxn ang="0">
                  <a:pos x="6" y="93"/>
                </a:cxn>
                <a:cxn ang="0">
                  <a:pos x="6" y="98"/>
                </a:cxn>
                <a:cxn ang="0">
                  <a:pos x="7" y="102"/>
                </a:cxn>
                <a:cxn ang="0">
                  <a:pos x="9" y="106"/>
                </a:cxn>
                <a:cxn ang="0">
                  <a:pos x="12" y="108"/>
                </a:cxn>
                <a:cxn ang="0">
                  <a:pos x="16" y="109"/>
                </a:cxn>
                <a:cxn ang="0">
                  <a:pos x="21" y="110"/>
                </a:cxn>
                <a:cxn ang="0">
                  <a:pos x="26" y="110"/>
                </a:cxn>
                <a:cxn ang="0">
                  <a:pos x="30" y="111"/>
                </a:cxn>
                <a:cxn ang="0">
                  <a:pos x="35" y="111"/>
                </a:cxn>
                <a:cxn ang="0">
                  <a:pos x="46" y="112"/>
                </a:cxn>
                <a:cxn ang="0">
                  <a:pos x="78" y="112"/>
                </a:cxn>
                <a:cxn ang="0">
                  <a:pos x="81" y="111"/>
                </a:cxn>
                <a:cxn ang="0">
                  <a:pos x="83" y="110"/>
                </a:cxn>
                <a:cxn ang="0">
                  <a:pos x="85" y="108"/>
                </a:cxn>
                <a:cxn ang="0">
                  <a:pos x="86" y="105"/>
                </a:cxn>
                <a:cxn ang="0">
                  <a:pos x="86" y="101"/>
                </a:cxn>
                <a:cxn ang="0">
                  <a:pos x="87" y="97"/>
                </a:cxn>
                <a:cxn ang="0">
                  <a:pos x="87" y="92"/>
                </a:cxn>
                <a:cxn ang="0">
                  <a:pos x="87" y="87"/>
                </a:cxn>
                <a:cxn ang="0">
                  <a:pos x="88" y="77"/>
                </a:cxn>
                <a:cxn ang="0">
                  <a:pos x="88" y="50"/>
                </a:cxn>
                <a:cxn ang="0">
                  <a:pos x="86" y="46"/>
                </a:cxn>
                <a:cxn ang="0">
                  <a:pos x="83" y="42"/>
                </a:cxn>
                <a:cxn ang="0">
                  <a:pos x="76" y="36"/>
                </a:cxn>
                <a:cxn ang="0">
                  <a:pos x="67" y="27"/>
                </a:cxn>
                <a:cxn ang="0">
                  <a:pos x="62" y="22"/>
                </a:cxn>
                <a:cxn ang="0">
                  <a:pos x="58" y="20"/>
                </a:cxn>
                <a:cxn ang="0">
                  <a:pos x="54" y="18"/>
                </a:cxn>
                <a:cxn ang="0">
                  <a:pos x="49" y="18"/>
                </a:cxn>
                <a:cxn ang="0">
                  <a:pos x="46" y="16"/>
                </a:cxn>
                <a:cxn ang="0">
                  <a:pos x="42" y="14"/>
                </a:cxn>
                <a:cxn ang="0">
                  <a:pos x="24" y="0"/>
                </a:cxn>
              </a:cxnLst>
              <a:rect l="0" t="0" r="r" b="b"/>
              <a:pathLst>
                <a:path w="89" h="113">
                  <a:moveTo>
                    <a:pt x="32" y="8"/>
                  </a:moveTo>
                  <a:lnTo>
                    <a:pt x="23" y="8"/>
                  </a:lnTo>
                  <a:lnTo>
                    <a:pt x="20" y="9"/>
                  </a:lnTo>
                  <a:lnTo>
                    <a:pt x="17" y="10"/>
                  </a:lnTo>
                  <a:lnTo>
                    <a:pt x="14" y="12"/>
                  </a:lnTo>
                  <a:lnTo>
                    <a:pt x="12" y="15"/>
                  </a:lnTo>
                  <a:lnTo>
                    <a:pt x="10" y="19"/>
                  </a:lnTo>
                  <a:lnTo>
                    <a:pt x="10" y="23"/>
                  </a:lnTo>
                  <a:lnTo>
                    <a:pt x="8" y="27"/>
                  </a:lnTo>
                  <a:lnTo>
                    <a:pt x="6" y="30"/>
                  </a:lnTo>
                  <a:lnTo>
                    <a:pt x="4" y="34"/>
                  </a:lnTo>
                  <a:lnTo>
                    <a:pt x="3" y="38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1" y="51"/>
                  </a:lnTo>
                  <a:lnTo>
                    <a:pt x="1" y="57"/>
                  </a:lnTo>
                  <a:lnTo>
                    <a:pt x="0" y="67"/>
                  </a:lnTo>
                  <a:lnTo>
                    <a:pt x="0" y="78"/>
                  </a:lnTo>
                  <a:lnTo>
                    <a:pt x="1" y="82"/>
                  </a:lnTo>
                  <a:lnTo>
                    <a:pt x="2" y="86"/>
                  </a:lnTo>
                  <a:lnTo>
                    <a:pt x="4" y="89"/>
                  </a:lnTo>
                  <a:lnTo>
                    <a:pt x="6" y="93"/>
                  </a:lnTo>
                  <a:lnTo>
                    <a:pt x="6" y="98"/>
                  </a:lnTo>
                  <a:lnTo>
                    <a:pt x="7" y="102"/>
                  </a:lnTo>
                  <a:lnTo>
                    <a:pt x="9" y="106"/>
                  </a:lnTo>
                  <a:lnTo>
                    <a:pt x="12" y="108"/>
                  </a:lnTo>
                  <a:lnTo>
                    <a:pt x="16" y="109"/>
                  </a:lnTo>
                  <a:lnTo>
                    <a:pt x="21" y="110"/>
                  </a:lnTo>
                  <a:lnTo>
                    <a:pt x="26" y="110"/>
                  </a:lnTo>
                  <a:lnTo>
                    <a:pt x="30" y="111"/>
                  </a:lnTo>
                  <a:lnTo>
                    <a:pt x="35" y="111"/>
                  </a:lnTo>
                  <a:lnTo>
                    <a:pt x="46" y="112"/>
                  </a:lnTo>
                  <a:lnTo>
                    <a:pt x="78" y="112"/>
                  </a:lnTo>
                  <a:lnTo>
                    <a:pt x="81" y="111"/>
                  </a:lnTo>
                  <a:lnTo>
                    <a:pt x="83" y="110"/>
                  </a:lnTo>
                  <a:lnTo>
                    <a:pt x="85" y="108"/>
                  </a:lnTo>
                  <a:lnTo>
                    <a:pt x="86" y="105"/>
                  </a:lnTo>
                  <a:lnTo>
                    <a:pt x="86" y="101"/>
                  </a:lnTo>
                  <a:lnTo>
                    <a:pt x="87" y="97"/>
                  </a:lnTo>
                  <a:lnTo>
                    <a:pt x="87" y="92"/>
                  </a:lnTo>
                  <a:lnTo>
                    <a:pt x="87" y="87"/>
                  </a:lnTo>
                  <a:lnTo>
                    <a:pt x="88" y="77"/>
                  </a:lnTo>
                  <a:lnTo>
                    <a:pt x="88" y="50"/>
                  </a:lnTo>
                  <a:lnTo>
                    <a:pt x="86" y="46"/>
                  </a:lnTo>
                  <a:lnTo>
                    <a:pt x="83" y="42"/>
                  </a:lnTo>
                  <a:lnTo>
                    <a:pt x="76" y="36"/>
                  </a:lnTo>
                  <a:lnTo>
                    <a:pt x="67" y="27"/>
                  </a:lnTo>
                  <a:lnTo>
                    <a:pt x="62" y="22"/>
                  </a:lnTo>
                  <a:lnTo>
                    <a:pt x="58" y="20"/>
                  </a:lnTo>
                  <a:lnTo>
                    <a:pt x="54" y="18"/>
                  </a:lnTo>
                  <a:lnTo>
                    <a:pt x="49" y="18"/>
                  </a:lnTo>
                  <a:lnTo>
                    <a:pt x="46" y="16"/>
                  </a:lnTo>
                  <a:lnTo>
                    <a:pt x="42" y="14"/>
                  </a:lnTo>
                  <a:lnTo>
                    <a:pt x="24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auto">
            <a:xfrm>
              <a:off x="1985" y="2697"/>
              <a:ext cx="56" cy="56"/>
            </a:xfrm>
            <a:custGeom>
              <a:avLst/>
              <a:gdLst/>
              <a:ahLst/>
              <a:cxnLst>
                <a:cxn ang="0">
                  <a:pos x="39" y="7"/>
                </a:cxn>
                <a:cxn ang="0">
                  <a:pos x="30" y="3"/>
                </a:cxn>
                <a:cxn ang="0">
                  <a:pos x="26" y="1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9" y="2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1" y="14"/>
                </a:cxn>
                <a:cxn ang="0">
                  <a:pos x="1" y="19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1" y="33"/>
                </a:cxn>
                <a:cxn ang="0">
                  <a:pos x="1" y="37"/>
                </a:cxn>
                <a:cxn ang="0">
                  <a:pos x="4" y="41"/>
                </a:cxn>
                <a:cxn ang="0">
                  <a:pos x="5" y="44"/>
                </a:cxn>
                <a:cxn ang="0">
                  <a:pos x="8" y="46"/>
                </a:cxn>
                <a:cxn ang="0">
                  <a:pos x="10" y="49"/>
                </a:cxn>
                <a:cxn ang="0">
                  <a:pos x="13" y="51"/>
                </a:cxn>
                <a:cxn ang="0">
                  <a:pos x="17" y="53"/>
                </a:cxn>
                <a:cxn ang="0">
                  <a:pos x="22" y="53"/>
                </a:cxn>
                <a:cxn ang="0">
                  <a:pos x="26" y="54"/>
                </a:cxn>
                <a:cxn ang="0">
                  <a:pos x="29" y="54"/>
                </a:cxn>
                <a:cxn ang="0">
                  <a:pos x="33" y="54"/>
                </a:cxn>
                <a:cxn ang="0">
                  <a:pos x="37" y="55"/>
                </a:cxn>
                <a:cxn ang="0">
                  <a:pos x="55" y="55"/>
                </a:cxn>
              </a:cxnLst>
              <a:rect l="0" t="0" r="r" b="b"/>
              <a:pathLst>
                <a:path w="56" h="56">
                  <a:moveTo>
                    <a:pt x="39" y="7"/>
                  </a:moveTo>
                  <a:lnTo>
                    <a:pt x="30" y="3"/>
                  </a:lnTo>
                  <a:lnTo>
                    <a:pt x="26" y="1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9" y="2"/>
                  </a:lnTo>
                  <a:lnTo>
                    <a:pt x="5" y="4"/>
                  </a:lnTo>
                  <a:lnTo>
                    <a:pt x="4" y="6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1" y="33"/>
                  </a:lnTo>
                  <a:lnTo>
                    <a:pt x="1" y="37"/>
                  </a:lnTo>
                  <a:lnTo>
                    <a:pt x="4" y="41"/>
                  </a:lnTo>
                  <a:lnTo>
                    <a:pt x="5" y="44"/>
                  </a:lnTo>
                  <a:lnTo>
                    <a:pt x="8" y="46"/>
                  </a:lnTo>
                  <a:lnTo>
                    <a:pt x="10" y="49"/>
                  </a:lnTo>
                  <a:lnTo>
                    <a:pt x="13" y="51"/>
                  </a:lnTo>
                  <a:lnTo>
                    <a:pt x="17" y="53"/>
                  </a:lnTo>
                  <a:lnTo>
                    <a:pt x="22" y="53"/>
                  </a:lnTo>
                  <a:lnTo>
                    <a:pt x="26" y="54"/>
                  </a:lnTo>
                  <a:lnTo>
                    <a:pt x="29" y="54"/>
                  </a:lnTo>
                  <a:lnTo>
                    <a:pt x="33" y="54"/>
                  </a:lnTo>
                  <a:lnTo>
                    <a:pt x="37" y="55"/>
                  </a:lnTo>
                  <a:lnTo>
                    <a:pt x="55" y="55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2048" y="2704"/>
              <a:ext cx="105" cy="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"/>
                </a:cxn>
                <a:cxn ang="0">
                  <a:pos x="1" y="38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6" y="50"/>
                </a:cxn>
                <a:cxn ang="0">
                  <a:pos x="9" y="54"/>
                </a:cxn>
                <a:cxn ang="0">
                  <a:pos x="11" y="58"/>
                </a:cxn>
                <a:cxn ang="0">
                  <a:pos x="13" y="58"/>
                </a:cxn>
                <a:cxn ang="0">
                  <a:pos x="14" y="56"/>
                </a:cxn>
                <a:cxn ang="0">
                  <a:pos x="14" y="54"/>
                </a:cxn>
                <a:cxn ang="0">
                  <a:pos x="14" y="50"/>
                </a:cxn>
                <a:cxn ang="0">
                  <a:pos x="13" y="46"/>
                </a:cxn>
                <a:cxn ang="0">
                  <a:pos x="11" y="41"/>
                </a:cxn>
                <a:cxn ang="0">
                  <a:pos x="10" y="36"/>
                </a:cxn>
                <a:cxn ang="0">
                  <a:pos x="10" y="31"/>
                </a:cxn>
                <a:cxn ang="0">
                  <a:pos x="9" y="26"/>
                </a:cxn>
                <a:cxn ang="0">
                  <a:pos x="10" y="22"/>
                </a:cxn>
                <a:cxn ang="0">
                  <a:pos x="11" y="18"/>
                </a:cxn>
                <a:cxn ang="0">
                  <a:pos x="13" y="14"/>
                </a:cxn>
                <a:cxn ang="0">
                  <a:pos x="14" y="12"/>
                </a:cxn>
                <a:cxn ang="0">
                  <a:pos x="14" y="9"/>
                </a:cxn>
                <a:cxn ang="0">
                  <a:pos x="15" y="6"/>
                </a:cxn>
                <a:cxn ang="0">
                  <a:pos x="18" y="4"/>
                </a:cxn>
                <a:cxn ang="0">
                  <a:pos x="22" y="2"/>
                </a:cxn>
                <a:cxn ang="0">
                  <a:pos x="29" y="2"/>
                </a:cxn>
                <a:cxn ang="0">
                  <a:pos x="34" y="1"/>
                </a:cxn>
                <a:cxn ang="0">
                  <a:pos x="40" y="1"/>
                </a:cxn>
                <a:cxn ang="0">
                  <a:pos x="45" y="1"/>
                </a:cxn>
                <a:cxn ang="0">
                  <a:pos x="50" y="2"/>
                </a:cxn>
                <a:cxn ang="0">
                  <a:pos x="54" y="2"/>
                </a:cxn>
                <a:cxn ang="0">
                  <a:pos x="57" y="4"/>
                </a:cxn>
                <a:cxn ang="0">
                  <a:pos x="59" y="7"/>
                </a:cxn>
                <a:cxn ang="0">
                  <a:pos x="61" y="11"/>
                </a:cxn>
                <a:cxn ang="0">
                  <a:pos x="62" y="15"/>
                </a:cxn>
                <a:cxn ang="0">
                  <a:pos x="62" y="20"/>
                </a:cxn>
                <a:cxn ang="0">
                  <a:pos x="63" y="25"/>
                </a:cxn>
                <a:cxn ang="0">
                  <a:pos x="63" y="30"/>
                </a:cxn>
                <a:cxn ang="0">
                  <a:pos x="64" y="40"/>
                </a:cxn>
                <a:cxn ang="0">
                  <a:pos x="64" y="48"/>
                </a:cxn>
                <a:cxn ang="0">
                  <a:pos x="64" y="49"/>
                </a:cxn>
                <a:cxn ang="0">
                  <a:pos x="64" y="49"/>
                </a:cxn>
                <a:cxn ang="0">
                  <a:pos x="65" y="46"/>
                </a:cxn>
                <a:cxn ang="0">
                  <a:pos x="68" y="40"/>
                </a:cxn>
                <a:cxn ang="0">
                  <a:pos x="70" y="36"/>
                </a:cxn>
                <a:cxn ang="0">
                  <a:pos x="73" y="33"/>
                </a:cxn>
                <a:cxn ang="0">
                  <a:pos x="75" y="30"/>
                </a:cxn>
                <a:cxn ang="0">
                  <a:pos x="78" y="27"/>
                </a:cxn>
                <a:cxn ang="0">
                  <a:pos x="80" y="24"/>
                </a:cxn>
                <a:cxn ang="0">
                  <a:pos x="86" y="19"/>
                </a:cxn>
                <a:cxn ang="0">
                  <a:pos x="98" y="6"/>
                </a:cxn>
                <a:cxn ang="0">
                  <a:pos x="101" y="6"/>
                </a:cxn>
                <a:cxn ang="0">
                  <a:pos x="102" y="7"/>
                </a:cxn>
                <a:cxn ang="0">
                  <a:pos x="102" y="10"/>
                </a:cxn>
                <a:cxn ang="0">
                  <a:pos x="103" y="14"/>
                </a:cxn>
                <a:cxn ang="0">
                  <a:pos x="103" y="18"/>
                </a:cxn>
                <a:cxn ang="0">
                  <a:pos x="103" y="22"/>
                </a:cxn>
                <a:cxn ang="0">
                  <a:pos x="104" y="33"/>
                </a:cxn>
                <a:cxn ang="0">
                  <a:pos x="104" y="88"/>
                </a:cxn>
              </a:cxnLst>
              <a:rect l="0" t="0" r="r" b="b"/>
              <a:pathLst>
                <a:path w="105" h="89">
                  <a:moveTo>
                    <a:pt x="0" y="0"/>
                  </a:moveTo>
                  <a:lnTo>
                    <a:pt x="0" y="34"/>
                  </a:lnTo>
                  <a:lnTo>
                    <a:pt x="1" y="38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6" y="50"/>
                  </a:lnTo>
                  <a:lnTo>
                    <a:pt x="9" y="54"/>
                  </a:lnTo>
                  <a:lnTo>
                    <a:pt x="11" y="58"/>
                  </a:lnTo>
                  <a:lnTo>
                    <a:pt x="13" y="58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0"/>
                  </a:lnTo>
                  <a:lnTo>
                    <a:pt x="13" y="46"/>
                  </a:lnTo>
                  <a:lnTo>
                    <a:pt x="11" y="41"/>
                  </a:lnTo>
                  <a:lnTo>
                    <a:pt x="10" y="36"/>
                  </a:lnTo>
                  <a:lnTo>
                    <a:pt x="10" y="31"/>
                  </a:lnTo>
                  <a:lnTo>
                    <a:pt x="9" y="26"/>
                  </a:lnTo>
                  <a:lnTo>
                    <a:pt x="10" y="22"/>
                  </a:lnTo>
                  <a:lnTo>
                    <a:pt x="11" y="18"/>
                  </a:lnTo>
                  <a:lnTo>
                    <a:pt x="13" y="14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5" y="6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9" y="2"/>
                  </a:lnTo>
                  <a:lnTo>
                    <a:pt x="34" y="1"/>
                  </a:lnTo>
                  <a:lnTo>
                    <a:pt x="40" y="1"/>
                  </a:lnTo>
                  <a:lnTo>
                    <a:pt x="45" y="1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57" y="4"/>
                  </a:lnTo>
                  <a:lnTo>
                    <a:pt x="59" y="7"/>
                  </a:lnTo>
                  <a:lnTo>
                    <a:pt x="61" y="11"/>
                  </a:lnTo>
                  <a:lnTo>
                    <a:pt x="62" y="15"/>
                  </a:lnTo>
                  <a:lnTo>
                    <a:pt x="62" y="20"/>
                  </a:lnTo>
                  <a:lnTo>
                    <a:pt x="63" y="25"/>
                  </a:lnTo>
                  <a:lnTo>
                    <a:pt x="63" y="30"/>
                  </a:lnTo>
                  <a:lnTo>
                    <a:pt x="64" y="40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5" y="46"/>
                  </a:lnTo>
                  <a:lnTo>
                    <a:pt x="68" y="40"/>
                  </a:lnTo>
                  <a:lnTo>
                    <a:pt x="70" y="36"/>
                  </a:lnTo>
                  <a:lnTo>
                    <a:pt x="73" y="33"/>
                  </a:lnTo>
                  <a:lnTo>
                    <a:pt x="75" y="30"/>
                  </a:lnTo>
                  <a:lnTo>
                    <a:pt x="78" y="27"/>
                  </a:lnTo>
                  <a:lnTo>
                    <a:pt x="80" y="24"/>
                  </a:lnTo>
                  <a:lnTo>
                    <a:pt x="86" y="19"/>
                  </a:lnTo>
                  <a:lnTo>
                    <a:pt x="98" y="6"/>
                  </a:lnTo>
                  <a:lnTo>
                    <a:pt x="101" y="6"/>
                  </a:lnTo>
                  <a:lnTo>
                    <a:pt x="102" y="7"/>
                  </a:lnTo>
                  <a:lnTo>
                    <a:pt x="102" y="10"/>
                  </a:lnTo>
                  <a:lnTo>
                    <a:pt x="103" y="14"/>
                  </a:lnTo>
                  <a:lnTo>
                    <a:pt x="103" y="18"/>
                  </a:lnTo>
                  <a:lnTo>
                    <a:pt x="103" y="22"/>
                  </a:lnTo>
                  <a:lnTo>
                    <a:pt x="104" y="33"/>
                  </a:lnTo>
                  <a:lnTo>
                    <a:pt x="104" y="88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1051560" y="5100709"/>
            <a:ext cx="401479" cy="229646"/>
            <a:chOff x="736" y="3576"/>
            <a:chExt cx="281" cy="161"/>
          </a:xfrm>
        </p:grpSpPr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736" y="3576"/>
              <a:ext cx="105" cy="15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82" y="0"/>
                </a:cxn>
                <a:cxn ang="0">
                  <a:pos x="78" y="1"/>
                </a:cxn>
                <a:cxn ang="0">
                  <a:pos x="74" y="2"/>
                </a:cxn>
                <a:cxn ang="0">
                  <a:pos x="70" y="4"/>
                </a:cxn>
                <a:cxn ang="0">
                  <a:pos x="66" y="6"/>
                </a:cxn>
                <a:cxn ang="0">
                  <a:pos x="62" y="6"/>
                </a:cxn>
                <a:cxn ang="0">
                  <a:pos x="58" y="7"/>
                </a:cxn>
                <a:cxn ang="0">
                  <a:pos x="53" y="7"/>
                </a:cxn>
                <a:cxn ang="0">
                  <a:pos x="47" y="7"/>
                </a:cxn>
                <a:cxn ang="0">
                  <a:pos x="42" y="8"/>
                </a:cxn>
                <a:cxn ang="0">
                  <a:pos x="39" y="10"/>
                </a:cxn>
                <a:cxn ang="0">
                  <a:pos x="37" y="13"/>
                </a:cxn>
                <a:cxn ang="0">
                  <a:pos x="35" y="16"/>
                </a:cxn>
                <a:cxn ang="0">
                  <a:pos x="34" y="21"/>
                </a:cxn>
                <a:cxn ang="0">
                  <a:pos x="34" y="26"/>
                </a:cxn>
                <a:cxn ang="0">
                  <a:pos x="33" y="30"/>
                </a:cxn>
                <a:cxn ang="0">
                  <a:pos x="33" y="35"/>
                </a:cxn>
                <a:cxn ang="0">
                  <a:pos x="32" y="46"/>
                </a:cxn>
                <a:cxn ang="0">
                  <a:pos x="32" y="62"/>
                </a:cxn>
                <a:cxn ang="0">
                  <a:pos x="33" y="66"/>
                </a:cxn>
                <a:cxn ang="0">
                  <a:pos x="34" y="70"/>
                </a:cxn>
                <a:cxn ang="0">
                  <a:pos x="36" y="73"/>
                </a:cxn>
                <a:cxn ang="0">
                  <a:pos x="39" y="75"/>
                </a:cxn>
                <a:cxn ang="0">
                  <a:pos x="43" y="77"/>
                </a:cxn>
                <a:cxn ang="0">
                  <a:pos x="47" y="78"/>
                </a:cxn>
                <a:cxn ang="0">
                  <a:pos x="52" y="78"/>
                </a:cxn>
                <a:cxn ang="0">
                  <a:pos x="57" y="79"/>
                </a:cxn>
                <a:cxn ang="0">
                  <a:pos x="62" y="79"/>
                </a:cxn>
                <a:cxn ang="0">
                  <a:pos x="72" y="80"/>
                </a:cxn>
                <a:cxn ang="0">
                  <a:pos x="78" y="80"/>
                </a:cxn>
                <a:cxn ang="0">
                  <a:pos x="81" y="82"/>
                </a:cxn>
                <a:cxn ang="0">
                  <a:pos x="83" y="85"/>
                </a:cxn>
                <a:cxn ang="0">
                  <a:pos x="85" y="89"/>
                </a:cxn>
                <a:cxn ang="0">
                  <a:pos x="86" y="93"/>
                </a:cxn>
                <a:cxn ang="0">
                  <a:pos x="86" y="98"/>
                </a:cxn>
                <a:cxn ang="0">
                  <a:pos x="87" y="102"/>
                </a:cxn>
                <a:cxn ang="0">
                  <a:pos x="87" y="107"/>
                </a:cxn>
                <a:cxn ang="0">
                  <a:pos x="88" y="118"/>
                </a:cxn>
                <a:cxn ang="0">
                  <a:pos x="88" y="134"/>
                </a:cxn>
                <a:cxn ang="0">
                  <a:pos x="87" y="137"/>
                </a:cxn>
                <a:cxn ang="0">
                  <a:pos x="86" y="139"/>
                </a:cxn>
                <a:cxn ang="0">
                  <a:pos x="84" y="141"/>
                </a:cxn>
                <a:cxn ang="0">
                  <a:pos x="82" y="142"/>
                </a:cxn>
                <a:cxn ang="0">
                  <a:pos x="77" y="147"/>
                </a:cxn>
                <a:cxn ang="0">
                  <a:pos x="74" y="149"/>
                </a:cxn>
                <a:cxn ang="0">
                  <a:pos x="70" y="150"/>
                </a:cxn>
                <a:cxn ang="0">
                  <a:pos x="65" y="150"/>
                </a:cxn>
                <a:cxn ang="0">
                  <a:pos x="60" y="151"/>
                </a:cxn>
                <a:cxn ang="0">
                  <a:pos x="55" y="151"/>
                </a:cxn>
                <a:cxn ang="0">
                  <a:pos x="45" y="152"/>
                </a:cxn>
                <a:cxn ang="0">
                  <a:pos x="22" y="152"/>
                </a:cxn>
                <a:cxn ang="0">
                  <a:pos x="0" y="144"/>
                </a:cxn>
              </a:cxnLst>
              <a:rect l="0" t="0" r="r" b="b"/>
              <a:pathLst>
                <a:path w="105" h="153">
                  <a:moveTo>
                    <a:pt x="104" y="0"/>
                  </a:moveTo>
                  <a:lnTo>
                    <a:pt x="82" y="0"/>
                  </a:lnTo>
                  <a:lnTo>
                    <a:pt x="78" y="1"/>
                  </a:lnTo>
                  <a:lnTo>
                    <a:pt x="74" y="2"/>
                  </a:lnTo>
                  <a:lnTo>
                    <a:pt x="70" y="4"/>
                  </a:lnTo>
                  <a:lnTo>
                    <a:pt x="66" y="6"/>
                  </a:lnTo>
                  <a:lnTo>
                    <a:pt x="62" y="6"/>
                  </a:lnTo>
                  <a:lnTo>
                    <a:pt x="58" y="7"/>
                  </a:lnTo>
                  <a:lnTo>
                    <a:pt x="53" y="7"/>
                  </a:lnTo>
                  <a:lnTo>
                    <a:pt x="47" y="7"/>
                  </a:lnTo>
                  <a:lnTo>
                    <a:pt x="42" y="8"/>
                  </a:lnTo>
                  <a:lnTo>
                    <a:pt x="39" y="10"/>
                  </a:lnTo>
                  <a:lnTo>
                    <a:pt x="37" y="13"/>
                  </a:lnTo>
                  <a:lnTo>
                    <a:pt x="35" y="16"/>
                  </a:lnTo>
                  <a:lnTo>
                    <a:pt x="34" y="21"/>
                  </a:lnTo>
                  <a:lnTo>
                    <a:pt x="34" y="26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32" y="46"/>
                  </a:lnTo>
                  <a:lnTo>
                    <a:pt x="32" y="62"/>
                  </a:lnTo>
                  <a:lnTo>
                    <a:pt x="33" y="66"/>
                  </a:lnTo>
                  <a:lnTo>
                    <a:pt x="34" y="70"/>
                  </a:lnTo>
                  <a:lnTo>
                    <a:pt x="36" y="73"/>
                  </a:lnTo>
                  <a:lnTo>
                    <a:pt x="39" y="75"/>
                  </a:lnTo>
                  <a:lnTo>
                    <a:pt x="43" y="77"/>
                  </a:lnTo>
                  <a:lnTo>
                    <a:pt x="47" y="78"/>
                  </a:lnTo>
                  <a:lnTo>
                    <a:pt x="52" y="78"/>
                  </a:lnTo>
                  <a:lnTo>
                    <a:pt x="57" y="79"/>
                  </a:lnTo>
                  <a:lnTo>
                    <a:pt x="62" y="79"/>
                  </a:lnTo>
                  <a:lnTo>
                    <a:pt x="72" y="80"/>
                  </a:lnTo>
                  <a:lnTo>
                    <a:pt x="78" y="80"/>
                  </a:lnTo>
                  <a:lnTo>
                    <a:pt x="81" y="82"/>
                  </a:lnTo>
                  <a:lnTo>
                    <a:pt x="83" y="85"/>
                  </a:lnTo>
                  <a:lnTo>
                    <a:pt x="85" y="89"/>
                  </a:lnTo>
                  <a:lnTo>
                    <a:pt x="86" y="93"/>
                  </a:lnTo>
                  <a:lnTo>
                    <a:pt x="86" y="98"/>
                  </a:lnTo>
                  <a:lnTo>
                    <a:pt x="87" y="102"/>
                  </a:lnTo>
                  <a:lnTo>
                    <a:pt x="87" y="107"/>
                  </a:lnTo>
                  <a:lnTo>
                    <a:pt x="88" y="118"/>
                  </a:lnTo>
                  <a:lnTo>
                    <a:pt x="88" y="134"/>
                  </a:lnTo>
                  <a:lnTo>
                    <a:pt x="87" y="137"/>
                  </a:lnTo>
                  <a:lnTo>
                    <a:pt x="86" y="139"/>
                  </a:lnTo>
                  <a:lnTo>
                    <a:pt x="84" y="141"/>
                  </a:lnTo>
                  <a:lnTo>
                    <a:pt x="82" y="142"/>
                  </a:lnTo>
                  <a:lnTo>
                    <a:pt x="77" y="147"/>
                  </a:lnTo>
                  <a:lnTo>
                    <a:pt x="74" y="149"/>
                  </a:lnTo>
                  <a:lnTo>
                    <a:pt x="70" y="150"/>
                  </a:lnTo>
                  <a:lnTo>
                    <a:pt x="65" y="150"/>
                  </a:lnTo>
                  <a:lnTo>
                    <a:pt x="60" y="151"/>
                  </a:lnTo>
                  <a:lnTo>
                    <a:pt x="55" y="151"/>
                  </a:lnTo>
                  <a:lnTo>
                    <a:pt x="45" y="152"/>
                  </a:lnTo>
                  <a:lnTo>
                    <a:pt x="22" y="152"/>
                  </a:lnTo>
                  <a:lnTo>
                    <a:pt x="0" y="144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auto">
            <a:xfrm>
              <a:off x="824" y="3656"/>
              <a:ext cx="57" cy="5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0"/>
                </a:cxn>
                <a:cxn ang="0">
                  <a:pos x="30" y="1"/>
                </a:cxn>
                <a:cxn ang="0">
                  <a:pos x="26" y="2"/>
                </a:cxn>
                <a:cxn ang="0">
                  <a:pos x="22" y="4"/>
                </a:cxn>
                <a:cxn ang="0">
                  <a:pos x="14" y="9"/>
                </a:cxn>
                <a:cxn ang="0">
                  <a:pos x="10" y="11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3" y="23"/>
                </a:cxn>
                <a:cxn ang="0">
                  <a:pos x="2" y="28"/>
                </a:cxn>
                <a:cxn ang="0">
                  <a:pos x="2" y="33"/>
                </a:cxn>
                <a:cxn ang="0">
                  <a:pos x="1" y="38"/>
                </a:cxn>
                <a:cxn ang="0">
                  <a:pos x="1" y="42"/>
                </a:cxn>
                <a:cxn ang="0">
                  <a:pos x="0" y="50"/>
                </a:cxn>
                <a:cxn ang="0">
                  <a:pos x="3" y="51"/>
                </a:cxn>
                <a:cxn ang="0">
                  <a:pos x="7" y="53"/>
                </a:cxn>
                <a:cxn ang="0">
                  <a:pos x="13" y="54"/>
                </a:cxn>
                <a:cxn ang="0">
                  <a:pos x="18" y="54"/>
                </a:cxn>
                <a:cxn ang="0">
                  <a:pos x="24" y="55"/>
                </a:cxn>
                <a:cxn ang="0">
                  <a:pos x="29" y="55"/>
                </a:cxn>
                <a:cxn ang="0">
                  <a:pos x="40" y="56"/>
                </a:cxn>
                <a:cxn ang="0">
                  <a:pos x="56" y="48"/>
                </a:cxn>
              </a:cxnLst>
              <a:rect l="0" t="0" r="r" b="b"/>
              <a:pathLst>
                <a:path w="57" h="57">
                  <a:moveTo>
                    <a:pt x="56" y="0"/>
                  </a:moveTo>
                  <a:lnTo>
                    <a:pt x="34" y="0"/>
                  </a:lnTo>
                  <a:lnTo>
                    <a:pt x="30" y="1"/>
                  </a:lnTo>
                  <a:lnTo>
                    <a:pt x="26" y="2"/>
                  </a:lnTo>
                  <a:lnTo>
                    <a:pt x="22" y="4"/>
                  </a:lnTo>
                  <a:lnTo>
                    <a:pt x="14" y="9"/>
                  </a:lnTo>
                  <a:lnTo>
                    <a:pt x="10" y="11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3" y="23"/>
                  </a:lnTo>
                  <a:lnTo>
                    <a:pt x="2" y="28"/>
                  </a:lnTo>
                  <a:lnTo>
                    <a:pt x="2" y="33"/>
                  </a:lnTo>
                  <a:lnTo>
                    <a:pt x="1" y="38"/>
                  </a:lnTo>
                  <a:lnTo>
                    <a:pt x="1" y="42"/>
                  </a:lnTo>
                  <a:lnTo>
                    <a:pt x="0" y="50"/>
                  </a:lnTo>
                  <a:lnTo>
                    <a:pt x="3" y="51"/>
                  </a:lnTo>
                  <a:lnTo>
                    <a:pt x="7" y="53"/>
                  </a:lnTo>
                  <a:lnTo>
                    <a:pt x="13" y="54"/>
                  </a:lnTo>
                  <a:lnTo>
                    <a:pt x="18" y="54"/>
                  </a:lnTo>
                  <a:lnTo>
                    <a:pt x="24" y="55"/>
                  </a:lnTo>
                  <a:lnTo>
                    <a:pt x="29" y="55"/>
                  </a:lnTo>
                  <a:lnTo>
                    <a:pt x="40" y="56"/>
                  </a:lnTo>
                  <a:lnTo>
                    <a:pt x="56" y="48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912" y="3656"/>
              <a:ext cx="105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7"/>
                </a:cxn>
                <a:cxn ang="0">
                  <a:pos x="0" y="34"/>
                </a:cxn>
                <a:cxn ang="0">
                  <a:pos x="1" y="30"/>
                </a:cxn>
                <a:cxn ang="0">
                  <a:pos x="2" y="26"/>
                </a:cxn>
                <a:cxn ang="0">
                  <a:pos x="4" y="22"/>
                </a:cxn>
                <a:cxn ang="0">
                  <a:pos x="7" y="21"/>
                </a:cxn>
                <a:cxn ang="0">
                  <a:pos x="11" y="19"/>
                </a:cxn>
                <a:cxn ang="0">
                  <a:pos x="15" y="18"/>
                </a:cxn>
                <a:cxn ang="0">
                  <a:pos x="20" y="18"/>
                </a:cxn>
                <a:cxn ang="0">
                  <a:pos x="25" y="17"/>
                </a:cxn>
                <a:cxn ang="0">
                  <a:pos x="30" y="17"/>
                </a:cxn>
                <a:cxn ang="0">
                  <a:pos x="34" y="18"/>
                </a:cxn>
                <a:cxn ang="0">
                  <a:pos x="38" y="21"/>
                </a:cxn>
                <a:cxn ang="0">
                  <a:pos x="42" y="25"/>
                </a:cxn>
                <a:cxn ang="0">
                  <a:pos x="43" y="29"/>
                </a:cxn>
                <a:cxn ang="0">
                  <a:pos x="45" y="34"/>
                </a:cxn>
                <a:cxn ang="0">
                  <a:pos x="46" y="38"/>
                </a:cxn>
                <a:cxn ang="0">
                  <a:pos x="46" y="43"/>
                </a:cxn>
                <a:cxn ang="0">
                  <a:pos x="47" y="49"/>
                </a:cxn>
                <a:cxn ang="0">
                  <a:pos x="47" y="54"/>
                </a:cxn>
                <a:cxn ang="0">
                  <a:pos x="48" y="55"/>
                </a:cxn>
                <a:cxn ang="0">
                  <a:pos x="48" y="54"/>
                </a:cxn>
                <a:cxn ang="0">
                  <a:pos x="48" y="53"/>
                </a:cxn>
                <a:cxn ang="0">
                  <a:pos x="48" y="41"/>
                </a:cxn>
                <a:cxn ang="0">
                  <a:pos x="50" y="36"/>
                </a:cxn>
                <a:cxn ang="0">
                  <a:pos x="53" y="31"/>
                </a:cxn>
                <a:cxn ang="0">
                  <a:pos x="57" y="26"/>
                </a:cxn>
                <a:cxn ang="0">
                  <a:pos x="60" y="22"/>
                </a:cxn>
                <a:cxn ang="0">
                  <a:pos x="63" y="18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4" y="6"/>
                </a:cxn>
                <a:cxn ang="0">
                  <a:pos x="78" y="4"/>
                </a:cxn>
                <a:cxn ang="0">
                  <a:pos x="82" y="2"/>
                </a:cxn>
                <a:cxn ang="0">
                  <a:pos x="87" y="2"/>
                </a:cxn>
                <a:cxn ang="0">
                  <a:pos x="90" y="1"/>
                </a:cxn>
                <a:cxn ang="0">
                  <a:pos x="94" y="1"/>
                </a:cxn>
                <a:cxn ang="0">
                  <a:pos x="98" y="1"/>
                </a:cxn>
                <a:cxn ang="0">
                  <a:pos x="100" y="2"/>
                </a:cxn>
                <a:cxn ang="0">
                  <a:pos x="101" y="5"/>
                </a:cxn>
                <a:cxn ang="0">
                  <a:pos x="102" y="9"/>
                </a:cxn>
                <a:cxn ang="0">
                  <a:pos x="102" y="13"/>
                </a:cxn>
                <a:cxn ang="0">
                  <a:pos x="103" y="18"/>
                </a:cxn>
                <a:cxn ang="0">
                  <a:pos x="103" y="22"/>
                </a:cxn>
                <a:cxn ang="0">
                  <a:pos x="104" y="33"/>
                </a:cxn>
                <a:cxn ang="0">
                  <a:pos x="104" y="80"/>
                </a:cxn>
              </a:cxnLst>
              <a:rect l="0" t="0" r="r" b="b"/>
              <a:pathLst>
                <a:path w="105" h="81">
                  <a:moveTo>
                    <a:pt x="0" y="0"/>
                  </a:moveTo>
                  <a:lnTo>
                    <a:pt x="0" y="57"/>
                  </a:lnTo>
                  <a:lnTo>
                    <a:pt x="0" y="34"/>
                  </a:lnTo>
                  <a:lnTo>
                    <a:pt x="1" y="30"/>
                  </a:lnTo>
                  <a:lnTo>
                    <a:pt x="2" y="26"/>
                  </a:lnTo>
                  <a:lnTo>
                    <a:pt x="4" y="22"/>
                  </a:lnTo>
                  <a:lnTo>
                    <a:pt x="7" y="21"/>
                  </a:lnTo>
                  <a:lnTo>
                    <a:pt x="11" y="19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5" y="17"/>
                  </a:lnTo>
                  <a:lnTo>
                    <a:pt x="30" y="17"/>
                  </a:lnTo>
                  <a:lnTo>
                    <a:pt x="34" y="18"/>
                  </a:lnTo>
                  <a:lnTo>
                    <a:pt x="38" y="21"/>
                  </a:lnTo>
                  <a:lnTo>
                    <a:pt x="42" y="25"/>
                  </a:lnTo>
                  <a:lnTo>
                    <a:pt x="43" y="29"/>
                  </a:lnTo>
                  <a:lnTo>
                    <a:pt x="45" y="34"/>
                  </a:lnTo>
                  <a:lnTo>
                    <a:pt x="46" y="38"/>
                  </a:lnTo>
                  <a:lnTo>
                    <a:pt x="46" y="43"/>
                  </a:lnTo>
                  <a:lnTo>
                    <a:pt x="47" y="49"/>
                  </a:lnTo>
                  <a:lnTo>
                    <a:pt x="47" y="54"/>
                  </a:lnTo>
                  <a:lnTo>
                    <a:pt x="48" y="55"/>
                  </a:lnTo>
                  <a:lnTo>
                    <a:pt x="48" y="54"/>
                  </a:lnTo>
                  <a:lnTo>
                    <a:pt x="48" y="53"/>
                  </a:lnTo>
                  <a:lnTo>
                    <a:pt x="48" y="41"/>
                  </a:lnTo>
                  <a:lnTo>
                    <a:pt x="50" y="36"/>
                  </a:lnTo>
                  <a:lnTo>
                    <a:pt x="53" y="31"/>
                  </a:lnTo>
                  <a:lnTo>
                    <a:pt x="57" y="26"/>
                  </a:lnTo>
                  <a:lnTo>
                    <a:pt x="60" y="22"/>
                  </a:lnTo>
                  <a:lnTo>
                    <a:pt x="63" y="18"/>
                  </a:lnTo>
                  <a:lnTo>
                    <a:pt x="66" y="14"/>
                  </a:lnTo>
                  <a:lnTo>
                    <a:pt x="72" y="9"/>
                  </a:lnTo>
                  <a:lnTo>
                    <a:pt x="74" y="6"/>
                  </a:lnTo>
                  <a:lnTo>
                    <a:pt x="78" y="4"/>
                  </a:lnTo>
                  <a:lnTo>
                    <a:pt x="82" y="2"/>
                  </a:lnTo>
                  <a:lnTo>
                    <a:pt x="87" y="2"/>
                  </a:lnTo>
                  <a:lnTo>
                    <a:pt x="90" y="1"/>
                  </a:lnTo>
                  <a:lnTo>
                    <a:pt x="94" y="1"/>
                  </a:lnTo>
                  <a:lnTo>
                    <a:pt x="98" y="1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2" y="9"/>
                  </a:lnTo>
                  <a:lnTo>
                    <a:pt x="102" y="13"/>
                  </a:lnTo>
                  <a:lnTo>
                    <a:pt x="103" y="18"/>
                  </a:lnTo>
                  <a:lnTo>
                    <a:pt x="103" y="22"/>
                  </a:lnTo>
                  <a:lnTo>
                    <a:pt x="104" y="33"/>
                  </a:lnTo>
                  <a:lnTo>
                    <a:pt x="104" y="8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37210" y="376563"/>
            <a:ext cx="7658100" cy="423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232" tIns="41116" rIns="82232" bIns="41116">
            <a:spAutoFit/>
          </a:bodyPr>
          <a:lstStyle/>
          <a:p>
            <a:pPr algn="ctr"/>
            <a:r>
              <a:rPr lang="en-US" sz="4300" dirty="0">
                <a:solidFill>
                  <a:srgbClr val="000000"/>
                </a:solidFill>
                <a:latin typeface="Times New Roman - 48"/>
              </a:rPr>
              <a:t>Finding Volume</a:t>
            </a:r>
          </a:p>
          <a:p>
            <a:pPr algn="ctr"/>
            <a:r>
              <a:rPr lang="en-US" sz="4300" dirty="0">
                <a:solidFill>
                  <a:srgbClr val="000000"/>
                </a:solidFill>
                <a:latin typeface="Times New Roman - 48"/>
              </a:rPr>
              <a:t>F</a:t>
            </a:r>
            <a:r>
              <a:rPr lang="en-US" sz="2200" dirty="0">
                <a:solidFill>
                  <a:srgbClr val="000000"/>
                </a:solidFill>
                <a:latin typeface="Times New Roman - 24"/>
              </a:rPr>
              <a:t>or an irregularly shaped object you must use the water displacement method.</a:t>
            </a:r>
          </a:p>
          <a:p>
            <a:pPr algn="ctr"/>
            <a:endParaRPr lang="en-US" sz="2200" dirty="0">
              <a:solidFill>
                <a:srgbClr val="000000"/>
              </a:solidFill>
              <a:latin typeface="Times New Roman - 24"/>
            </a:endParaRPr>
          </a:p>
          <a:p>
            <a:r>
              <a:rPr lang="en-US" sz="2200" dirty="0">
                <a:solidFill>
                  <a:srgbClr val="000000"/>
                </a:solidFill>
                <a:latin typeface="Times New Roman - 24"/>
              </a:rPr>
              <a:t>1. measure the volume of water in a graduated cylinder</a:t>
            </a:r>
          </a:p>
          <a:p>
            <a:r>
              <a:rPr lang="en-US" sz="2200" dirty="0">
                <a:solidFill>
                  <a:srgbClr val="000000"/>
                </a:solidFill>
                <a:latin typeface="Times New Roman - 24"/>
              </a:rPr>
              <a:t>2. gently lower the object into the water</a:t>
            </a:r>
          </a:p>
          <a:p>
            <a:r>
              <a:rPr lang="en-US" sz="2200" dirty="0">
                <a:solidFill>
                  <a:srgbClr val="000000"/>
                </a:solidFill>
                <a:latin typeface="Times New Roman - 24"/>
              </a:rPr>
              <a:t>3. </a:t>
            </a:r>
            <a:r>
              <a:rPr lang="en-US" sz="2200" dirty="0" err="1">
                <a:solidFill>
                  <a:srgbClr val="000000"/>
                </a:solidFill>
                <a:latin typeface="Times New Roman - 24"/>
              </a:rPr>
              <a:t>remeasure</a:t>
            </a:r>
            <a:r>
              <a:rPr lang="en-US" sz="2200" dirty="0">
                <a:solidFill>
                  <a:srgbClr val="000000"/>
                </a:solidFill>
                <a:latin typeface="Times New Roman - 24"/>
              </a:rPr>
              <a:t> the volume of the water in the graduated cylinder</a:t>
            </a:r>
          </a:p>
          <a:p>
            <a:r>
              <a:rPr lang="en-US" sz="2200" dirty="0">
                <a:solidFill>
                  <a:srgbClr val="000000"/>
                </a:solidFill>
                <a:latin typeface="Times New Roman - 24"/>
              </a:rPr>
              <a:t>4. subtract</a:t>
            </a:r>
          </a:p>
          <a:p>
            <a:r>
              <a:rPr lang="en-US" sz="2200" dirty="0">
                <a:solidFill>
                  <a:srgbClr val="000000"/>
                </a:solidFill>
                <a:latin typeface="Times New Roman - 24"/>
              </a:rPr>
              <a:t>5. the difference is the volume of the object</a:t>
            </a:r>
          </a:p>
        </p:txBody>
      </p:sp>
      <p:pic>
        <p:nvPicPr>
          <p:cNvPr id="5123" name="Picture 3" descr="clipbo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2210" y="3320596"/>
            <a:ext cx="2371725" cy="27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 descr="voltest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495799"/>
            <a:ext cx="1447800" cy="20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143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7</cp:revision>
  <dcterms:created xsi:type="dcterms:W3CDTF">2013-12-02T13:35:52Z</dcterms:created>
  <dcterms:modified xsi:type="dcterms:W3CDTF">2013-12-02T16:30:36Z</dcterms:modified>
</cp:coreProperties>
</file>