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4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95072F-53FF-4EFD-9B10-31B37804746C}" type="datetimeFigureOut">
              <a:rPr lang="en-US" smtClean="0"/>
              <a:t>9/11/2013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3E0CB-1470-400D-9A58-284B91BE5B2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295400" y="381000"/>
          <a:ext cx="6096000" cy="5628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4000"/>
                <a:gridCol w="1524000"/>
                <a:gridCol w="1524000"/>
                <a:gridCol w="1524000"/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Your</a:t>
                      </a:r>
                      <a:r>
                        <a:rPr lang="en-US" baseline="0" dirty="0" smtClean="0"/>
                        <a:t> Thought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With Partner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After Reading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Hypothesis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Observation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Experiment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Organize</a:t>
                      </a:r>
                      <a:r>
                        <a:rPr lang="en-US" baseline="0" dirty="0" smtClean="0"/>
                        <a:t> data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Analyze</a:t>
                      </a:r>
                      <a:r>
                        <a:rPr lang="en-US" baseline="0" dirty="0" smtClean="0"/>
                        <a:t> date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Conclusions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Constants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Variables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Experimental group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Control Group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Independent Variable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Dependent Variable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24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Julie Skaggs</dc:creator>
  <cp:lastModifiedBy>Julie Skaggs</cp:lastModifiedBy>
  <cp:revision>1</cp:revision>
  <dcterms:created xsi:type="dcterms:W3CDTF">2013-09-11T12:42:46Z</dcterms:created>
  <dcterms:modified xsi:type="dcterms:W3CDTF">2013-09-11T12:49:12Z</dcterms:modified>
</cp:coreProperties>
</file>

<file path=docProps/thumbnail.jpeg>
</file>