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072F-53FF-4EFD-9B10-31B37804746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E0CB-1470-400D-9A58-284B91BE5B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072F-53FF-4EFD-9B10-31B37804746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E0CB-1470-400D-9A58-284B91BE5B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072F-53FF-4EFD-9B10-31B37804746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E0CB-1470-400D-9A58-284B91BE5B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072F-53FF-4EFD-9B10-31B37804746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E0CB-1470-400D-9A58-284B91BE5B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072F-53FF-4EFD-9B10-31B37804746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E0CB-1470-400D-9A58-284B91BE5B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072F-53FF-4EFD-9B10-31B37804746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E0CB-1470-400D-9A58-284B91BE5B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072F-53FF-4EFD-9B10-31B37804746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E0CB-1470-400D-9A58-284B91BE5B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072F-53FF-4EFD-9B10-31B37804746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E0CB-1470-400D-9A58-284B91BE5B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072F-53FF-4EFD-9B10-31B37804746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E0CB-1470-400D-9A58-284B91BE5B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072F-53FF-4EFD-9B10-31B37804746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E0CB-1470-400D-9A58-284B91BE5B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072F-53FF-4EFD-9B10-31B37804746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E0CB-1470-400D-9A58-284B91BE5B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5072F-53FF-4EFD-9B10-31B37804746C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3E0CB-1470-400D-9A58-284B91BE5B2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295400" y="381000"/>
          <a:ext cx="6096000" cy="562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Your</a:t>
                      </a:r>
                      <a:r>
                        <a:rPr lang="en-US" baseline="0" dirty="0" smtClean="0"/>
                        <a:t> Thought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Partner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After Reading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Hypothesis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Observation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Experiment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Organize</a:t>
                      </a:r>
                      <a:r>
                        <a:rPr lang="en-US" baseline="0" dirty="0" smtClean="0"/>
                        <a:t>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Analyze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Conclusions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Constants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Experimental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Control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Independent Variable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Dependent Variable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24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Skaggs</dc:creator>
  <cp:lastModifiedBy>Julie Skaggs</cp:lastModifiedBy>
  <cp:revision>1</cp:revision>
  <dcterms:created xsi:type="dcterms:W3CDTF">2013-09-11T12:42:46Z</dcterms:created>
  <dcterms:modified xsi:type="dcterms:W3CDTF">2013-09-11T12:49:12Z</dcterms:modified>
</cp:coreProperties>
</file>