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160B-90FE-455D-8952-C7902C8C7A4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2F79-C57A-45A5-9FF1-894E1C622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67136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33400"/>
            <a:ext cx="5877834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251512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219200"/>
          <a:ext cx="7924800" cy="26479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24000"/>
                <a:gridCol w="3759200"/>
                <a:gridCol w="2641600"/>
              </a:tblGrid>
              <a:tr h="529590">
                <a:tc>
                  <a:txBody>
                    <a:bodyPr/>
                    <a:lstStyle/>
                    <a:p>
                      <a:r>
                        <a:rPr lang="en-US" dirty="0" smtClean="0"/>
                        <a:t>Sample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 Color</a:t>
                      </a:r>
                      <a:r>
                        <a:rPr lang="en-US" baseline="0" dirty="0" smtClean="0"/>
                        <a:t> traveled</a:t>
                      </a:r>
                      <a:endParaRPr lang="en-US" dirty="0"/>
                    </a:p>
                  </a:txBody>
                  <a:tcPr/>
                </a:tc>
              </a:tr>
              <a:tr h="52959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59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59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959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304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10 minutes, remove the filter papers from the cups, lay them on paper towels and observe. Record your observations in the chart below.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8862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Interpret Data: 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happened to the ink spots and water?</a:t>
            </a:r>
          </a:p>
          <a:p>
            <a:pPr marL="342900" indent="-342900">
              <a:buAutoNum type="arabicPeriod"/>
            </a:pPr>
            <a:r>
              <a:rPr lang="en-US" dirty="0" smtClean="0"/>
              <a:t>Did the ink from each marker respond the same way? Explain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/>
            <a:r>
              <a:rPr lang="en-US" dirty="0" smtClean="0"/>
              <a:t>Draw Conclusions:</a:t>
            </a:r>
          </a:p>
          <a:p>
            <a:pPr marL="342900" indent="-342900">
              <a:buAutoNum type="arabicPeriod"/>
            </a:pPr>
            <a:r>
              <a:rPr lang="en-US" dirty="0" smtClean="0"/>
              <a:t>Why do you think some colors traveled farther on the paper than others?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79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10</cp:revision>
  <dcterms:created xsi:type="dcterms:W3CDTF">2014-01-10T19:49:35Z</dcterms:created>
  <dcterms:modified xsi:type="dcterms:W3CDTF">2014-01-13T16:22:53Z</dcterms:modified>
</cp:coreProperties>
</file>